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3" r:id="rId2"/>
    <p:sldId id="274" r:id="rId3"/>
    <p:sldId id="304" r:id="rId4"/>
    <p:sldId id="271" r:id="rId5"/>
    <p:sldId id="272" r:id="rId6"/>
    <p:sldId id="294" r:id="rId7"/>
    <p:sldId id="287" r:id="rId8"/>
    <p:sldId id="296" r:id="rId9"/>
    <p:sldId id="288" r:id="rId10"/>
    <p:sldId id="279" r:id="rId11"/>
    <p:sldId id="266" r:id="rId12"/>
    <p:sldId id="268" r:id="rId13"/>
    <p:sldId id="269" r:id="rId14"/>
    <p:sldId id="302" r:id="rId15"/>
    <p:sldId id="303" r:id="rId16"/>
    <p:sldId id="275" r:id="rId17"/>
    <p:sldId id="286" r:id="rId18"/>
    <p:sldId id="289" r:id="rId19"/>
    <p:sldId id="297" r:id="rId20"/>
    <p:sldId id="298" r:id="rId21"/>
    <p:sldId id="300" r:id="rId22"/>
    <p:sldId id="305" r:id="rId23"/>
    <p:sldId id="309" r:id="rId24"/>
    <p:sldId id="306" r:id="rId25"/>
    <p:sldId id="308" r:id="rId26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4" autoAdjust="0"/>
    <p:restoredTop sz="86390" autoAdjust="0"/>
  </p:normalViewPr>
  <p:slideViewPr>
    <p:cSldViewPr>
      <p:cViewPr>
        <p:scale>
          <a:sx n="80" d="100"/>
          <a:sy n="80" d="100"/>
        </p:scale>
        <p:origin x="-2124" y="-264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144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F6D1CE-3BA0-4C05-BB44-72F16C9FA8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6A7725-7536-43FD-A404-C73293472705}">
      <dgm:prSet/>
      <dgm:spPr/>
      <dgm:t>
        <a:bodyPr/>
        <a:lstStyle/>
        <a:p>
          <a:pPr rtl="0"/>
          <a:r>
            <a:rPr lang="ru-RU" b="1" i="0" baseline="0" dirty="0" smtClean="0"/>
            <a:t>По отраслям знаний</a:t>
          </a:r>
          <a:endParaRPr lang="ru-RU" b="1" i="0" baseline="0" dirty="0"/>
        </a:p>
      </dgm:t>
    </dgm:pt>
    <dgm:pt modelId="{7CF3A9B3-D37D-4C6D-9D6A-6601F856E3E1}" type="parTrans" cxnId="{C2113E8F-DFEB-42A2-9D44-7E60A43F10EE}">
      <dgm:prSet/>
      <dgm:spPr/>
      <dgm:t>
        <a:bodyPr/>
        <a:lstStyle/>
        <a:p>
          <a:endParaRPr lang="ru-RU"/>
        </a:p>
      </dgm:t>
    </dgm:pt>
    <dgm:pt modelId="{0F0A90AD-C0CB-413B-AE85-54ACD1F9D743}" type="sibTrans" cxnId="{C2113E8F-DFEB-42A2-9D44-7E60A43F10EE}">
      <dgm:prSet/>
      <dgm:spPr/>
      <dgm:t>
        <a:bodyPr/>
        <a:lstStyle/>
        <a:p>
          <a:endParaRPr lang="ru-RU"/>
        </a:p>
      </dgm:t>
    </dgm:pt>
    <dgm:pt modelId="{9026F279-1BA2-4ABD-98C9-E6AEA46E38F7}" type="pres">
      <dgm:prSet presAssocID="{19F6D1CE-3BA0-4C05-BB44-72F16C9FA8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355A0E-D254-41E1-86ED-4983E9EDE95F}" type="pres">
      <dgm:prSet presAssocID="{536A7725-7536-43FD-A404-C73293472705}" presName="parentText" presStyleLbl="node1" presStyleIdx="0" presStyleCnt="1" custScaleY="1147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113E8F-DFEB-42A2-9D44-7E60A43F10EE}" srcId="{19F6D1CE-3BA0-4C05-BB44-72F16C9FA8B1}" destId="{536A7725-7536-43FD-A404-C73293472705}" srcOrd="0" destOrd="0" parTransId="{7CF3A9B3-D37D-4C6D-9D6A-6601F856E3E1}" sibTransId="{0F0A90AD-C0CB-413B-AE85-54ACD1F9D743}"/>
    <dgm:cxn modelId="{555655C6-3EDD-4536-9E12-854342CF7058}" type="presOf" srcId="{19F6D1CE-3BA0-4C05-BB44-72F16C9FA8B1}" destId="{9026F279-1BA2-4ABD-98C9-E6AEA46E38F7}" srcOrd="0" destOrd="0" presId="urn:microsoft.com/office/officeart/2005/8/layout/vList2"/>
    <dgm:cxn modelId="{900D0C0C-4177-4488-B4EC-58F656A31F19}" type="presOf" srcId="{536A7725-7536-43FD-A404-C73293472705}" destId="{93355A0E-D254-41E1-86ED-4983E9EDE95F}" srcOrd="0" destOrd="0" presId="urn:microsoft.com/office/officeart/2005/8/layout/vList2"/>
    <dgm:cxn modelId="{6096DACA-1213-4493-BF5C-9B20ADA790F5}" type="presParOf" srcId="{9026F279-1BA2-4ABD-98C9-E6AEA46E38F7}" destId="{93355A0E-D254-41E1-86ED-4983E9EDE9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21E48B-6014-4F6B-AAB6-34A3D2C91B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DDE692-B85F-4253-9C92-1A0343EBA53F}">
      <dgm:prSet/>
      <dgm:spPr/>
      <dgm:t>
        <a:bodyPr/>
        <a:lstStyle/>
        <a:p>
          <a:pPr rtl="0"/>
          <a:r>
            <a:rPr lang="ru-RU" b="1" i="0" baseline="0" dirty="0" smtClean="0"/>
            <a:t>По количеству экспертов</a:t>
          </a:r>
          <a:endParaRPr lang="ru-RU" b="1" i="0" baseline="0" dirty="0"/>
        </a:p>
      </dgm:t>
    </dgm:pt>
    <dgm:pt modelId="{5A509070-EA73-494E-B473-5E5B82EC832C}" type="parTrans" cxnId="{57B2CE3B-7D66-4A83-BDC6-CC082CD2FBF4}">
      <dgm:prSet/>
      <dgm:spPr/>
      <dgm:t>
        <a:bodyPr/>
        <a:lstStyle/>
        <a:p>
          <a:endParaRPr lang="ru-RU"/>
        </a:p>
      </dgm:t>
    </dgm:pt>
    <dgm:pt modelId="{780AA307-020B-44D9-9E96-C146BD6EFA4B}" type="sibTrans" cxnId="{57B2CE3B-7D66-4A83-BDC6-CC082CD2FBF4}">
      <dgm:prSet/>
      <dgm:spPr/>
      <dgm:t>
        <a:bodyPr/>
        <a:lstStyle/>
        <a:p>
          <a:endParaRPr lang="ru-RU"/>
        </a:p>
      </dgm:t>
    </dgm:pt>
    <dgm:pt modelId="{E29C7495-68D8-482D-BB8B-3A620C98D736}" type="pres">
      <dgm:prSet presAssocID="{AE21E48B-6014-4F6B-AAB6-34A3D2C91B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0CCEA4-05EF-4AA5-AEBC-AD7143CD74F0}" type="pres">
      <dgm:prSet presAssocID="{6FDDE692-B85F-4253-9C92-1A0343EBA53F}" presName="parentText" presStyleLbl="node1" presStyleIdx="0" presStyleCnt="1" custScaleY="1352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B2CE3B-7D66-4A83-BDC6-CC082CD2FBF4}" srcId="{AE21E48B-6014-4F6B-AAB6-34A3D2C91B1E}" destId="{6FDDE692-B85F-4253-9C92-1A0343EBA53F}" srcOrd="0" destOrd="0" parTransId="{5A509070-EA73-494E-B473-5E5B82EC832C}" sibTransId="{780AA307-020B-44D9-9E96-C146BD6EFA4B}"/>
    <dgm:cxn modelId="{15D1BF05-042B-4CEE-9FF2-2FF4D47053FB}" type="presOf" srcId="{6FDDE692-B85F-4253-9C92-1A0343EBA53F}" destId="{590CCEA4-05EF-4AA5-AEBC-AD7143CD74F0}" srcOrd="0" destOrd="0" presId="urn:microsoft.com/office/officeart/2005/8/layout/vList2"/>
    <dgm:cxn modelId="{52A3B72A-A15B-4AD7-8474-3BEAF790B22D}" type="presOf" srcId="{AE21E48B-6014-4F6B-AAB6-34A3D2C91B1E}" destId="{E29C7495-68D8-482D-BB8B-3A620C98D736}" srcOrd="0" destOrd="0" presId="urn:microsoft.com/office/officeart/2005/8/layout/vList2"/>
    <dgm:cxn modelId="{38782446-1A9C-4916-950E-0A9265F0C458}" type="presParOf" srcId="{E29C7495-68D8-482D-BB8B-3A620C98D736}" destId="{590CCEA4-05EF-4AA5-AEBC-AD7143CD74F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85BC66-F777-47B6-9BB2-2BA00DA90DA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0025C2-936E-46D9-9AFA-0E83D8D6933E}" type="pres">
      <dgm:prSet presAssocID="{5685BC66-F777-47B6-9BB2-2BA00DA90D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5E1F36E-24E9-4D60-A7E7-4F80D21E5C5A}" type="presOf" srcId="{5685BC66-F777-47B6-9BB2-2BA00DA90DAF}" destId="{C60025C2-936E-46D9-9AFA-0E83D8D6933E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4C0A0F-8FE9-4AA4-92C8-44D21385DDB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A5DF92-C2A4-478C-81BF-0C274DC8AC77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основания для повторной экспертизы</a:t>
          </a:r>
          <a:br>
            <a:rPr lang="ru-RU" sz="2800" b="1" dirty="0" smtClean="0">
              <a:solidFill>
                <a:srgbClr val="C00000"/>
              </a:solidFill>
            </a:rPr>
          </a:br>
          <a:r>
            <a:rPr lang="ru-RU" sz="2800" dirty="0" smtClean="0"/>
            <a:t> </a:t>
          </a:r>
          <a:r>
            <a:rPr lang="ru-RU" sz="2800" b="1" dirty="0" smtClean="0">
              <a:solidFill>
                <a:srgbClr val="002060"/>
              </a:solidFill>
            </a:rPr>
            <a:t> УПК (ст. 207) ГПК (ст. 87).</a:t>
          </a:r>
          <a:endParaRPr lang="ru-RU" sz="2800" dirty="0"/>
        </a:p>
      </dgm:t>
    </dgm:pt>
    <dgm:pt modelId="{8BCF6891-BC5E-4F27-8674-71B5463B1D24}" type="parTrans" cxnId="{509D9E2A-BC46-4FCC-95A8-DD38F3D30939}">
      <dgm:prSet/>
      <dgm:spPr/>
      <dgm:t>
        <a:bodyPr/>
        <a:lstStyle/>
        <a:p>
          <a:endParaRPr lang="ru-RU"/>
        </a:p>
      </dgm:t>
    </dgm:pt>
    <dgm:pt modelId="{5B9EF71C-EAA3-4F25-B932-F7102C918490}" type="sibTrans" cxnId="{509D9E2A-BC46-4FCC-95A8-DD38F3D30939}">
      <dgm:prSet/>
      <dgm:spPr/>
      <dgm:t>
        <a:bodyPr/>
        <a:lstStyle/>
        <a:p>
          <a:endParaRPr lang="ru-RU"/>
        </a:p>
      </dgm:t>
    </dgm:pt>
    <dgm:pt modelId="{3BA4A46F-AB62-4690-AAAF-FAD808974C4C}">
      <dgm:prSet phldrT="[Текст]"/>
      <dgm:spPr/>
      <dgm:t>
        <a:bodyPr/>
        <a:lstStyle/>
        <a:p>
          <a:r>
            <a:rPr lang="ru-RU" b="1" dirty="0" smtClean="0"/>
            <a:t>«возникновение сомнений в обоснованности заключения эксперта» </a:t>
          </a:r>
          <a:endParaRPr lang="ru-RU" dirty="0"/>
        </a:p>
      </dgm:t>
    </dgm:pt>
    <dgm:pt modelId="{FF5D38EA-BC1D-4B3D-B4D4-9C1829AA880E}" type="parTrans" cxnId="{25F2C9CC-E753-49D1-960F-C10039518F39}">
      <dgm:prSet/>
      <dgm:spPr/>
      <dgm:t>
        <a:bodyPr/>
        <a:lstStyle/>
        <a:p>
          <a:endParaRPr lang="ru-RU"/>
        </a:p>
      </dgm:t>
    </dgm:pt>
    <dgm:pt modelId="{C88B6B0B-8D7D-4549-A31D-8F43735CCFC7}" type="sibTrans" cxnId="{25F2C9CC-E753-49D1-960F-C10039518F39}">
      <dgm:prSet/>
      <dgm:spPr/>
      <dgm:t>
        <a:bodyPr/>
        <a:lstStyle/>
        <a:p>
          <a:endParaRPr lang="ru-RU"/>
        </a:p>
      </dgm:t>
    </dgm:pt>
    <dgm:pt modelId="{288086D6-2FEA-43E0-959C-36D9E0B50B75}">
      <dgm:prSet phldrT="[Текст]"/>
      <dgm:spPr/>
      <dgm:t>
        <a:bodyPr/>
        <a:lstStyle/>
        <a:p>
          <a:r>
            <a:rPr lang="ru-RU" b="1" dirty="0" smtClean="0"/>
            <a:t>«сомнение в правильности или обоснованности» - (ГПК)</a:t>
          </a:r>
          <a:endParaRPr lang="ru-RU" dirty="0"/>
        </a:p>
      </dgm:t>
    </dgm:pt>
    <dgm:pt modelId="{B2FB8F37-368F-48A4-9DD1-AA961F0440EF}" type="parTrans" cxnId="{8DB5C1A0-E641-471A-81BA-5F6340666755}">
      <dgm:prSet/>
      <dgm:spPr/>
      <dgm:t>
        <a:bodyPr/>
        <a:lstStyle/>
        <a:p>
          <a:endParaRPr lang="ru-RU"/>
        </a:p>
      </dgm:t>
    </dgm:pt>
    <dgm:pt modelId="{247F3FC0-2C0E-441D-957D-00CA95D5B8FE}" type="sibTrans" cxnId="{8DB5C1A0-E641-471A-81BA-5F6340666755}">
      <dgm:prSet/>
      <dgm:spPr/>
      <dgm:t>
        <a:bodyPr/>
        <a:lstStyle/>
        <a:p>
          <a:endParaRPr lang="ru-RU"/>
        </a:p>
      </dgm:t>
    </dgm:pt>
    <dgm:pt modelId="{3DCAE050-1817-4479-A1FC-3EF68E78F832}">
      <dgm:prSet phldrT="[Текст]"/>
      <dgm:spPr/>
      <dgm:t>
        <a:bodyPr/>
        <a:lstStyle/>
        <a:p>
          <a:r>
            <a:rPr lang="ru-RU" b="1" dirty="0" smtClean="0"/>
            <a:t>«противоречия в выводах эксперта или комиссии экспертов по тем же вопросам» </a:t>
          </a:r>
          <a:endParaRPr lang="ru-RU" dirty="0"/>
        </a:p>
      </dgm:t>
    </dgm:pt>
    <dgm:pt modelId="{4E60EF52-F538-47A2-AD90-4AF1D4816344}" type="parTrans" cxnId="{8132D0DB-6176-4EFB-9C05-40007657F59F}">
      <dgm:prSet/>
      <dgm:spPr/>
      <dgm:t>
        <a:bodyPr/>
        <a:lstStyle/>
        <a:p>
          <a:endParaRPr lang="ru-RU"/>
        </a:p>
      </dgm:t>
    </dgm:pt>
    <dgm:pt modelId="{416B0E92-7D14-4498-BAE2-E1E23C0F8B40}" type="sibTrans" cxnId="{8132D0DB-6176-4EFB-9C05-40007657F59F}">
      <dgm:prSet/>
      <dgm:spPr/>
      <dgm:t>
        <a:bodyPr/>
        <a:lstStyle/>
        <a:p>
          <a:endParaRPr lang="ru-RU"/>
        </a:p>
      </dgm:t>
    </dgm:pt>
    <dgm:pt modelId="{E577F273-7DA1-4D43-A7C8-F6FD5AF8E5F4}">
      <dgm:prSet/>
      <dgm:spPr/>
      <dgm:t>
        <a:bodyPr/>
        <a:lstStyle/>
        <a:p>
          <a:endParaRPr lang="ru-RU"/>
        </a:p>
      </dgm:t>
    </dgm:pt>
    <dgm:pt modelId="{23344BE6-FA72-4FD3-8F8E-2CF1680D7437}" type="parTrans" cxnId="{E390322C-F13B-4906-ACF4-6D4C2728E790}">
      <dgm:prSet/>
      <dgm:spPr/>
      <dgm:t>
        <a:bodyPr/>
        <a:lstStyle/>
        <a:p>
          <a:endParaRPr lang="ru-RU"/>
        </a:p>
      </dgm:t>
    </dgm:pt>
    <dgm:pt modelId="{607869A7-8BF5-4884-814F-A012E4319A4A}" type="sibTrans" cxnId="{E390322C-F13B-4906-ACF4-6D4C2728E790}">
      <dgm:prSet/>
      <dgm:spPr/>
      <dgm:t>
        <a:bodyPr/>
        <a:lstStyle/>
        <a:p>
          <a:endParaRPr lang="ru-RU"/>
        </a:p>
      </dgm:t>
    </dgm:pt>
    <dgm:pt modelId="{7987ADA1-AE18-4D3D-BD78-61BE03DCF1A6}">
      <dgm:prSet/>
      <dgm:spPr/>
      <dgm:t>
        <a:bodyPr/>
        <a:lstStyle/>
        <a:p>
          <a:endParaRPr lang="ru-RU"/>
        </a:p>
      </dgm:t>
    </dgm:pt>
    <dgm:pt modelId="{24339200-A9D8-4D23-9B25-D5BB02E06A89}" type="parTrans" cxnId="{B634520A-08E9-48AF-8A2C-BF41706003EB}">
      <dgm:prSet/>
      <dgm:spPr/>
      <dgm:t>
        <a:bodyPr/>
        <a:lstStyle/>
        <a:p>
          <a:endParaRPr lang="ru-RU"/>
        </a:p>
      </dgm:t>
    </dgm:pt>
    <dgm:pt modelId="{68883F10-6401-406A-8F19-773D06EAD486}" type="sibTrans" cxnId="{B634520A-08E9-48AF-8A2C-BF41706003EB}">
      <dgm:prSet/>
      <dgm:spPr/>
      <dgm:t>
        <a:bodyPr/>
        <a:lstStyle/>
        <a:p>
          <a:endParaRPr lang="ru-RU"/>
        </a:p>
      </dgm:t>
    </dgm:pt>
    <dgm:pt modelId="{C06894E8-2716-4BD2-B0EB-B3C830507EBF}" type="pres">
      <dgm:prSet presAssocID="{D74C0A0F-8FE9-4AA4-92C8-44D21385DDB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61FB3C-83FC-4F04-BA13-FD5020EEBEC5}" type="pres">
      <dgm:prSet presAssocID="{A6A5DF92-C2A4-478C-81BF-0C274DC8AC77}" presName="roof" presStyleLbl="dkBgShp" presStyleIdx="0" presStyleCnt="2" custScaleY="137205" custLinFactNeighborX="-1024" custLinFactNeighborY="1902"/>
      <dgm:spPr/>
      <dgm:t>
        <a:bodyPr/>
        <a:lstStyle/>
        <a:p>
          <a:endParaRPr lang="ru-RU"/>
        </a:p>
      </dgm:t>
    </dgm:pt>
    <dgm:pt modelId="{ECEC9B04-FF3E-48B9-A21A-5E32DBBB128B}" type="pres">
      <dgm:prSet presAssocID="{A6A5DF92-C2A4-478C-81BF-0C274DC8AC77}" presName="pillars" presStyleCnt="0"/>
      <dgm:spPr/>
    </dgm:pt>
    <dgm:pt modelId="{F80B8EC9-9605-4FAF-9C62-708210CB80F6}" type="pres">
      <dgm:prSet presAssocID="{A6A5DF92-C2A4-478C-81BF-0C274DC8AC77}" presName="pillar1" presStyleLbl="node1" presStyleIdx="0" presStyleCnt="3" custLinFactNeighborX="-15990" custLinFactNeighborY="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11149-5409-4F82-A973-2B81537CECA1}" type="pres">
      <dgm:prSet presAssocID="{288086D6-2FEA-43E0-959C-36D9E0B50B7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D7FE4-4CC8-49D5-BA83-72D0889BDA83}" type="pres">
      <dgm:prSet presAssocID="{3DCAE050-1817-4479-A1FC-3EF68E78F83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0D1DA-485B-4310-B096-CCB074F198B6}" type="pres">
      <dgm:prSet presAssocID="{A6A5DF92-C2A4-478C-81BF-0C274DC8AC77}" presName="base" presStyleLbl="dkBgShp" presStyleIdx="1" presStyleCnt="2"/>
      <dgm:spPr/>
    </dgm:pt>
  </dgm:ptLst>
  <dgm:cxnLst>
    <dgm:cxn modelId="{9B5E4281-B190-4870-B628-48484C07AF3E}" type="presOf" srcId="{3BA4A46F-AB62-4690-AAAF-FAD808974C4C}" destId="{F80B8EC9-9605-4FAF-9C62-708210CB80F6}" srcOrd="0" destOrd="0" presId="urn:microsoft.com/office/officeart/2005/8/layout/hList3"/>
    <dgm:cxn modelId="{55E8E729-A517-4D02-B0E8-2A94E597388B}" type="presOf" srcId="{288086D6-2FEA-43E0-959C-36D9E0B50B75}" destId="{09511149-5409-4F82-A973-2B81537CECA1}" srcOrd="0" destOrd="0" presId="urn:microsoft.com/office/officeart/2005/8/layout/hList3"/>
    <dgm:cxn modelId="{8DB5C1A0-E641-471A-81BA-5F6340666755}" srcId="{A6A5DF92-C2A4-478C-81BF-0C274DC8AC77}" destId="{288086D6-2FEA-43E0-959C-36D9E0B50B75}" srcOrd="1" destOrd="0" parTransId="{B2FB8F37-368F-48A4-9DD1-AA961F0440EF}" sibTransId="{247F3FC0-2C0E-441D-957D-00CA95D5B8FE}"/>
    <dgm:cxn modelId="{25F2C9CC-E753-49D1-960F-C10039518F39}" srcId="{A6A5DF92-C2A4-478C-81BF-0C274DC8AC77}" destId="{3BA4A46F-AB62-4690-AAAF-FAD808974C4C}" srcOrd="0" destOrd="0" parTransId="{FF5D38EA-BC1D-4B3D-B4D4-9C1829AA880E}" sibTransId="{C88B6B0B-8D7D-4549-A31D-8F43735CCFC7}"/>
    <dgm:cxn modelId="{B634520A-08E9-48AF-8A2C-BF41706003EB}" srcId="{D74C0A0F-8FE9-4AA4-92C8-44D21385DDB8}" destId="{7987ADA1-AE18-4D3D-BD78-61BE03DCF1A6}" srcOrd="1" destOrd="0" parTransId="{24339200-A9D8-4D23-9B25-D5BB02E06A89}" sibTransId="{68883F10-6401-406A-8F19-773D06EAD486}"/>
    <dgm:cxn modelId="{E390322C-F13B-4906-ACF4-6D4C2728E790}" srcId="{D74C0A0F-8FE9-4AA4-92C8-44D21385DDB8}" destId="{E577F273-7DA1-4D43-A7C8-F6FD5AF8E5F4}" srcOrd="2" destOrd="0" parTransId="{23344BE6-FA72-4FD3-8F8E-2CF1680D7437}" sibTransId="{607869A7-8BF5-4884-814F-A012E4319A4A}"/>
    <dgm:cxn modelId="{11EE9253-BC42-4DA3-A8B8-6DC4AB6783B9}" type="presOf" srcId="{A6A5DF92-C2A4-478C-81BF-0C274DC8AC77}" destId="{3A61FB3C-83FC-4F04-BA13-FD5020EEBEC5}" srcOrd="0" destOrd="0" presId="urn:microsoft.com/office/officeart/2005/8/layout/hList3"/>
    <dgm:cxn modelId="{BAFC0987-EBF6-4E2D-BFA6-6EE0383355E5}" type="presOf" srcId="{3DCAE050-1817-4479-A1FC-3EF68E78F832}" destId="{997D7FE4-4CC8-49D5-BA83-72D0889BDA83}" srcOrd="0" destOrd="0" presId="urn:microsoft.com/office/officeart/2005/8/layout/hList3"/>
    <dgm:cxn modelId="{7D525EAF-CF94-46D4-9D08-A87581B56B4C}" type="presOf" srcId="{D74C0A0F-8FE9-4AA4-92C8-44D21385DDB8}" destId="{C06894E8-2716-4BD2-B0EB-B3C830507EBF}" srcOrd="0" destOrd="0" presId="urn:microsoft.com/office/officeart/2005/8/layout/hList3"/>
    <dgm:cxn modelId="{509D9E2A-BC46-4FCC-95A8-DD38F3D30939}" srcId="{D74C0A0F-8FE9-4AA4-92C8-44D21385DDB8}" destId="{A6A5DF92-C2A4-478C-81BF-0C274DC8AC77}" srcOrd="0" destOrd="0" parTransId="{8BCF6891-BC5E-4F27-8674-71B5463B1D24}" sibTransId="{5B9EF71C-EAA3-4F25-B932-F7102C918490}"/>
    <dgm:cxn modelId="{8132D0DB-6176-4EFB-9C05-40007657F59F}" srcId="{A6A5DF92-C2A4-478C-81BF-0C274DC8AC77}" destId="{3DCAE050-1817-4479-A1FC-3EF68E78F832}" srcOrd="2" destOrd="0" parTransId="{4E60EF52-F538-47A2-AD90-4AF1D4816344}" sibTransId="{416B0E92-7D14-4498-BAE2-E1E23C0F8B40}"/>
    <dgm:cxn modelId="{69EB14E5-7E1B-44CD-A687-FD2FC4427614}" type="presParOf" srcId="{C06894E8-2716-4BD2-B0EB-B3C830507EBF}" destId="{3A61FB3C-83FC-4F04-BA13-FD5020EEBEC5}" srcOrd="0" destOrd="0" presId="urn:microsoft.com/office/officeart/2005/8/layout/hList3"/>
    <dgm:cxn modelId="{B93374D7-046E-4AC5-B6C8-E1885A633A63}" type="presParOf" srcId="{C06894E8-2716-4BD2-B0EB-B3C830507EBF}" destId="{ECEC9B04-FF3E-48B9-A21A-5E32DBBB128B}" srcOrd="1" destOrd="0" presId="urn:microsoft.com/office/officeart/2005/8/layout/hList3"/>
    <dgm:cxn modelId="{3D69738F-C360-458D-9DDA-3767155EA064}" type="presParOf" srcId="{ECEC9B04-FF3E-48B9-A21A-5E32DBBB128B}" destId="{F80B8EC9-9605-4FAF-9C62-708210CB80F6}" srcOrd="0" destOrd="0" presId="urn:microsoft.com/office/officeart/2005/8/layout/hList3"/>
    <dgm:cxn modelId="{7E2CD717-BD7A-4257-A17A-DE8150A31B92}" type="presParOf" srcId="{ECEC9B04-FF3E-48B9-A21A-5E32DBBB128B}" destId="{09511149-5409-4F82-A973-2B81537CECA1}" srcOrd="1" destOrd="0" presId="urn:microsoft.com/office/officeart/2005/8/layout/hList3"/>
    <dgm:cxn modelId="{15C9C4A7-15CD-434B-A281-3B787D2BF08B}" type="presParOf" srcId="{ECEC9B04-FF3E-48B9-A21A-5E32DBBB128B}" destId="{997D7FE4-4CC8-49D5-BA83-72D0889BDA83}" srcOrd="2" destOrd="0" presId="urn:microsoft.com/office/officeart/2005/8/layout/hList3"/>
    <dgm:cxn modelId="{73BB651B-7701-4C7B-AAE3-3A3EB32319A2}" type="presParOf" srcId="{C06894E8-2716-4BD2-B0EB-B3C830507EBF}" destId="{2E90D1DA-485B-4310-B096-CCB074F198B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49DC0F-01F9-45FA-A050-058559CDC3E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22DB20-B68C-4B35-AAE3-435B3E9DCCDF}">
      <dgm:prSet phldrT="[Текст]"/>
      <dgm:spPr/>
      <dgm:t>
        <a:bodyPr/>
        <a:lstStyle/>
        <a:p>
          <a:r>
            <a:rPr lang="ru-RU" dirty="0" smtClean="0"/>
            <a:t>Обращение с ходатайством о назначении экспертизы</a:t>
          </a:r>
          <a:endParaRPr lang="ru-RU" dirty="0"/>
        </a:p>
      </dgm:t>
    </dgm:pt>
    <dgm:pt modelId="{EA598DC3-8125-4AC7-A61A-CEE2A19171CB}" type="parTrans" cxnId="{0FEFD030-FD3D-4925-AB5A-4634CCE83FAC}">
      <dgm:prSet/>
      <dgm:spPr/>
      <dgm:t>
        <a:bodyPr/>
        <a:lstStyle/>
        <a:p>
          <a:endParaRPr lang="ru-RU"/>
        </a:p>
      </dgm:t>
    </dgm:pt>
    <dgm:pt modelId="{BAA524EC-F2B7-4DC6-B795-EB648DD39700}" type="sibTrans" cxnId="{0FEFD030-FD3D-4925-AB5A-4634CCE83FAC}">
      <dgm:prSet/>
      <dgm:spPr/>
      <dgm:t>
        <a:bodyPr/>
        <a:lstStyle/>
        <a:p>
          <a:endParaRPr lang="ru-RU"/>
        </a:p>
      </dgm:t>
    </dgm:pt>
    <dgm:pt modelId="{0E615BC1-8F9B-44A8-A2D6-F77B8371304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/>
            <a:t>Обоснование</a:t>
          </a:r>
          <a:endParaRPr lang="ru-RU" sz="1800" dirty="0"/>
        </a:p>
      </dgm:t>
    </dgm:pt>
    <dgm:pt modelId="{7A8DF6DC-0910-496C-8FA1-5BB0B44DF93A}" type="parTrans" cxnId="{862F50E9-2591-48CA-BCF9-71E4DA6C5146}">
      <dgm:prSet/>
      <dgm:spPr/>
      <dgm:t>
        <a:bodyPr/>
        <a:lstStyle/>
        <a:p>
          <a:endParaRPr lang="ru-RU"/>
        </a:p>
      </dgm:t>
    </dgm:pt>
    <dgm:pt modelId="{D35AED08-25D0-4D07-955A-3F42C6E9DBDE}" type="sibTrans" cxnId="{862F50E9-2591-48CA-BCF9-71E4DA6C5146}">
      <dgm:prSet/>
      <dgm:spPr/>
      <dgm:t>
        <a:bodyPr/>
        <a:lstStyle/>
        <a:p>
          <a:endParaRPr lang="ru-RU"/>
        </a:p>
      </dgm:t>
    </dgm:pt>
    <dgm:pt modelId="{89B14C9A-B762-4813-9C4D-E6EBA0C5ADD3}">
      <dgm:prSet phldrT="[Текст]" custT="1"/>
      <dgm:spPr/>
      <dgm:t>
        <a:bodyPr/>
        <a:lstStyle/>
        <a:p>
          <a:r>
            <a:rPr lang="ru-RU" sz="1800" b="1" dirty="0" smtClean="0"/>
            <a:t>Вопросы</a:t>
          </a:r>
          <a:endParaRPr lang="ru-RU" sz="1800" b="1" dirty="0"/>
        </a:p>
      </dgm:t>
    </dgm:pt>
    <dgm:pt modelId="{427D035F-0D91-4F0A-92DE-4E374797DADF}" type="parTrans" cxnId="{09540B40-D8F2-449D-B3C2-C64E803B4E5A}">
      <dgm:prSet/>
      <dgm:spPr/>
      <dgm:t>
        <a:bodyPr/>
        <a:lstStyle/>
        <a:p>
          <a:endParaRPr lang="ru-RU"/>
        </a:p>
      </dgm:t>
    </dgm:pt>
    <dgm:pt modelId="{53E26988-DF44-44A1-BEA5-3DE9A8F94CC7}" type="sibTrans" cxnId="{09540B40-D8F2-449D-B3C2-C64E803B4E5A}">
      <dgm:prSet/>
      <dgm:spPr/>
      <dgm:t>
        <a:bodyPr/>
        <a:lstStyle/>
        <a:p>
          <a:endParaRPr lang="ru-RU"/>
        </a:p>
      </dgm:t>
    </dgm:pt>
    <dgm:pt modelId="{0BA180C4-0F24-498F-B8C1-0702CBF3BD5C}">
      <dgm:prSet phldrT="[Текст]"/>
      <dgm:spPr/>
      <dgm:t>
        <a:bodyPr/>
        <a:lstStyle/>
        <a:p>
          <a:r>
            <a:rPr lang="ru-RU" dirty="0" smtClean="0"/>
            <a:t>Удовлетворение ходатайства или его отклонение</a:t>
          </a:r>
          <a:endParaRPr lang="ru-RU" dirty="0"/>
        </a:p>
      </dgm:t>
    </dgm:pt>
    <dgm:pt modelId="{F5AD9954-E58C-45A0-ADB6-C8F95B44254C}" type="parTrans" cxnId="{A9EA4C75-A912-43F7-BF25-BE148F687451}">
      <dgm:prSet/>
      <dgm:spPr/>
      <dgm:t>
        <a:bodyPr/>
        <a:lstStyle/>
        <a:p>
          <a:endParaRPr lang="ru-RU"/>
        </a:p>
      </dgm:t>
    </dgm:pt>
    <dgm:pt modelId="{8FFF0288-5BE4-4239-8BF6-E9A78FC04761}" type="sibTrans" cxnId="{A9EA4C75-A912-43F7-BF25-BE148F687451}">
      <dgm:prSet/>
      <dgm:spPr/>
      <dgm:t>
        <a:bodyPr/>
        <a:lstStyle/>
        <a:p>
          <a:endParaRPr lang="ru-RU"/>
        </a:p>
      </dgm:t>
    </dgm:pt>
    <dgm:pt modelId="{BF8468B5-320F-40CF-A241-B980330F1CFC}">
      <dgm:prSet phldrT="[Текст]" custT="1"/>
      <dgm:spPr/>
      <dgm:t>
        <a:bodyPr/>
        <a:lstStyle/>
        <a:p>
          <a:r>
            <a:rPr lang="ru-RU" sz="1800" b="1" dirty="0" smtClean="0"/>
            <a:t>Формируются вопросы эксперту </a:t>
          </a:r>
          <a:endParaRPr lang="ru-RU" sz="1800" b="1" dirty="0"/>
        </a:p>
      </dgm:t>
    </dgm:pt>
    <dgm:pt modelId="{CB382C00-23C0-4A64-A09A-A6153C73D98C}" type="parTrans" cxnId="{D2A4455F-67F2-4CAA-B1B3-2D7DC51EF84F}">
      <dgm:prSet/>
      <dgm:spPr/>
      <dgm:t>
        <a:bodyPr/>
        <a:lstStyle/>
        <a:p>
          <a:endParaRPr lang="ru-RU"/>
        </a:p>
      </dgm:t>
    </dgm:pt>
    <dgm:pt modelId="{C7AD772A-C91B-4847-AAF2-AD052D947598}" type="sibTrans" cxnId="{D2A4455F-67F2-4CAA-B1B3-2D7DC51EF84F}">
      <dgm:prSet/>
      <dgm:spPr/>
      <dgm:t>
        <a:bodyPr/>
        <a:lstStyle/>
        <a:p>
          <a:endParaRPr lang="ru-RU"/>
        </a:p>
      </dgm:t>
    </dgm:pt>
    <dgm:pt modelId="{3C5846DF-432E-4AB7-835A-0E8F8A7A0181}">
      <dgm:prSet phldrT="[Текст]" custT="1"/>
      <dgm:spPr/>
      <dgm:t>
        <a:bodyPr/>
        <a:lstStyle/>
        <a:p>
          <a:r>
            <a:rPr lang="ru-RU" sz="1800" b="1" dirty="0" smtClean="0"/>
            <a:t>Суд вправе вносить корректировки</a:t>
          </a:r>
          <a:endParaRPr lang="ru-RU" sz="1800" b="1" dirty="0"/>
        </a:p>
      </dgm:t>
    </dgm:pt>
    <dgm:pt modelId="{91D6C808-8886-447A-9B45-5243BDF0C9F0}" type="parTrans" cxnId="{FFFDA2F0-11FF-4F3E-B1AC-77A072E12544}">
      <dgm:prSet/>
      <dgm:spPr/>
      <dgm:t>
        <a:bodyPr/>
        <a:lstStyle/>
        <a:p>
          <a:endParaRPr lang="ru-RU"/>
        </a:p>
      </dgm:t>
    </dgm:pt>
    <dgm:pt modelId="{50A67B5C-CEAC-4784-A9F3-35CB3BCCE70C}" type="sibTrans" cxnId="{FFFDA2F0-11FF-4F3E-B1AC-77A072E12544}">
      <dgm:prSet/>
      <dgm:spPr/>
      <dgm:t>
        <a:bodyPr/>
        <a:lstStyle/>
        <a:p>
          <a:endParaRPr lang="ru-RU"/>
        </a:p>
      </dgm:t>
    </dgm:pt>
    <dgm:pt modelId="{5CA89EB6-A107-44D0-AE5F-2966F2AAD153}">
      <dgm:prSet phldrT="[Текст]"/>
      <dgm:spPr/>
      <dgm:t>
        <a:bodyPr/>
        <a:lstStyle/>
        <a:p>
          <a:r>
            <a:rPr lang="ru-RU" dirty="0" smtClean="0"/>
            <a:t>Суд выносит определение о назначении экспертизы</a:t>
          </a:r>
          <a:endParaRPr lang="ru-RU" dirty="0"/>
        </a:p>
      </dgm:t>
    </dgm:pt>
    <dgm:pt modelId="{1869DB53-2409-4E41-BF48-1771557B1A5D}" type="parTrans" cxnId="{38A733F0-8A1A-4E45-B179-A1DF5541CA5A}">
      <dgm:prSet/>
      <dgm:spPr/>
      <dgm:t>
        <a:bodyPr/>
        <a:lstStyle/>
        <a:p>
          <a:endParaRPr lang="ru-RU"/>
        </a:p>
      </dgm:t>
    </dgm:pt>
    <dgm:pt modelId="{7D562638-3C0E-4ADB-BC8C-C21FABE09E27}" type="sibTrans" cxnId="{38A733F0-8A1A-4E45-B179-A1DF5541CA5A}">
      <dgm:prSet/>
      <dgm:spPr/>
      <dgm:t>
        <a:bodyPr/>
        <a:lstStyle/>
        <a:p>
          <a:endParaRPr lang="ru-RU"/>
        </a:p>
      </dgm:t>
    </dgm:pt>
    <dgm:pt modelId="{3BA9B0B5-76A6-4FAD-AD90-2275A506FC64}">
      <dgm:prSet phldrT="[Текст]" custT="1"/>
      <dgm:spPr/>
      <dgm:t>
        <a:bodyPr/>
        <a:lstStyle/>
        <a:p>
          <a:r>
            <a:rPr lang="ru-RU" sz="1800" b="1" dirty="0" smtClean="0"/>
            <a:t>Основание </a:t>
          </a:r>
          <a:endParaRPr lang="ru-RU" sz="1800" b="1" dirty="0"/>
        </a:p>
      </dgm:t>
    </dgm:pt>
    <dgm:pt modelId="{0B123618-46DF-4512-918C-6EB9EFE6226E}" type="parTrans" cxnId="{A9DCBF55-6579-4B43-BC6B-4249E03E749A}">
      <dgm:prSet/>
      <dgm:spPr/>
      <dgm:t>
        <a:bodyPr/>
        <a:lstStyle/>
        <a:p>
          <a:endParaRPr lang="ru-RU"/>
        </a:p>
      </dgm:t>
    </dgm:pt>
    <dgm:pt modelId="{AF31BE44-7D58-421B-8C6E-87DBC80DAF65}" type="sibTrans" cxnId="{A9DCBF55-6579-4B43-BC6B-4249E03E749A}">
      <dgm:prSet/>
      <dgm:spPr/>
      <dgm:t>
        <a:bodyPr/>
        <a:lstStyle/>
        <a:p>
          <a:endParaRPr lang="ru-RU"/>
        </a:p>
      </dgm:t>
    </dgm:pt>
    <dgm:pt modelId="{81BA58A5-1F1E-4D76-984B-95A0126A91E6}">
      <dgm:prSet phldrT="[Текст]" custT="1"/>
      <dgm:spPr/>
      <dgm:t>
        <a:bodyPr/>
        <a:lstStyle/>
        <a:p>
          <a:r>
            <a:rPr lang="ru-RU" sz="1800" b="1" dirty="0" smtClean="0"/>
            <a:t>Вопросы </a:t>
          </a:r>
        </a:p>
      </dgm:t>
    </dgm:pt>
    <dgm:pt modelId="{631C01F0-EBD0-4203-9E8E-71AADD440610}" type="parTrans" cxnId="{676A8B4A-FCC0-42E5-A3D5-8E30EFDC6474}">
      <dgm:prSet/>
      <dgm:spPr/>
      <dgm:t>
        <a:bodyPr/>
        <a:lstStyle/>
        <a:p>
          <a:endParaRPr lang="ru-RU"/>
        </a:p>
      </dgm:t>
    </dgm:pt>
    <dgm:pt modelId="{B3C0EFCA-55AF-4E25-BF17-8470194FC149}" type="sibTrans" cxnId="{676A8B4A-FCC0-42E5-A3D5-8E30EFDC6474}">
      <dgm:prSet/>
      <dgm:spPr/>
      <dgm:t>
        <a:bodyPr/>
        <a:lstStyle/>
        <a:p>
          <a:endParaRPr lang="ru-RU"/>
        </a:p>
      </dgm:t>
    </dgm:pt>
    <dgm:pt modelId="{9ECFF0C4-2714-47E4-A468-F3B59462D8D9}">
      <dgm:prSet custT="1"/>
      <dgm:spPr/>
      <dgm:t>
        <a:bodyPr/>
        <a:lstStyle/>
        <a:p>
          <a:r>
            <a:rPr lang="ru-RU" sz="1800" b="1" dirty="0" smtClean="0"/>
            <a:t>Эксперт</a:t>
          </a:r>
          <a:endParaRPr lang="ru-RU" sz="1800" b="1" dirty="0"/>
        </a:p>
      </dgm:t>
    </dgm:pt>
    <dgm:pt modelId="{C7C7021B-249A-4078-BB2E-35F197C24C2E}" type="parTrans" cxnId="{A62C3CB9-A775-4471-B064-AA0A91BD34D6}">
      <dgm:prSet/>
      <dgm:spPr/>
      <dgm:t>
        <a:bodyPr/>
        <a:lstStyle/>
        <a:p>
          <a:endParaRPr lang="ru-RU"/>
        </a:p>
      </dgm:t>
    </dgm:pt>
    <dgm:pt modelId="{982838B3-EBCC-4CA2-882F-55370F72DFCA}" type="sibTrans" cxnId="{A62C3CB9-A775-4471-B064-AA0A91BD34D6}">
      <dgm:prSet/>
      <dgm:spPr/>
      <dgm:t>
        <a:bodyPr/>
        <a:lstStyle/>
        <a:p>
          <a:endParaRPr lang="ru-RU"/>
        </a:p>
      </dgm:t>
    </dgm:pt>
    <dgm:pt modelId="{E107D2DE-A102-4FF7-91C8-883F4BA36F05}">
      <dgm:prSet custT="1"/>
      <dgm:spPr/>
      <dgm:t>
        <a:bodyPr/>
        <a:lstStyle/>
        <a:p>
          <a:r>
            <a:rPr lang="ru-RU" sz="1800" b="1" dirty="0" smtClean="0"/>
            <a:t>Материалы </a:t>
          </a:r>
          <a:endParaRPr lang="ru-RU" sz="1800" b="1" dirty="0"/>
        </a:p>
      </dgm:t>
    </dgm:pt>
    <dgm:pt modelId="{652F524B-D38B-4CD3-B684-3892C8042633}" type="parTrans" cxnId="{16797762-9460-4766-A9A4-466541250C6B}">
      <dgm:prSet/>
      <dgm:spPr/>
      <dgm:t>
        <a:bodyPr/>
        <a:lstStyle/>
        <a:p>
          <a:endParaRPr lang="ru-RU"/>
        </a:p>
      </dgm:t>
    </dgm:pt>
    <dgm:pt modelId="{53E2C958-FB13-4DFA-B992-7E7634A0F6E7}" type="sibTrans" cxnId="{16797762-9460-4766-A9A4-466541250C6B}">
      <dgm:prSet/>
      <dgm:spPr/>
      <dgm:t>
        <a:bodyPr/>
        <a:lstStyle/>
        <a:p>
          <a:endParaRPr lang="ru-RU"/>
        </a:p>
      </dgm:t>
    </dgm:pt>
    <dgm:pt modelId="{14363458-8EC1-4401-B773-6A9AC78993FE}">
      <dgm:prSet/>
      <dgm:spPr/>
      <dgm:t>
        <a:bodyPr/>
        <a:lstStyle/>
        <a:p>
          <a:r>
            <a:rPr lang="ru-RU" b="1" dirty="0" smtClean="0"/>
            <a:t>Срок и оплата эксперту</a:t>
          </a:r>
          <a:endParaRPr lang="ru-RU" b="1" dirty="0"/>
        </a:p>
      </dgm:t>
    </dgm:pt>
    <dgm:pt modelId="{7A2D9B51-807B-4EAD-9FD2-B7AF2C19B65D}" type="parTrans" cxnId="{505CDF30-CFEC-4F39-8062-4CE0B52B4D91}">
      <dgm:prSet/>
      <dgm:spPr/>
      <dgm:t>
        <a:bodyPr/>
        <a:lstStyle/>
        <a:p>
          <a:endParaRPr lang="ru-RU"/>
        </a:p>
      </dgm:t>
    </dgm:pt>
    <dgm:pt modelId="{F5015B74-BB7F-4B6E-A4DB-4BDD956709AB}" type="sibTrans" cxnId="{505CDF30-CFEC-4F39-8062-4CE0B52B4D91}">
      <dgm:prSet/>
      <dgm:spPr/>
      <dgm:t>
        <a:bodyPr/>
        <a:lstStyle/>
        <a:p>
          <a:endParaRPr lang="ru-RU"/>
        </a:p>
      </dgm:t>
    </dgm:pt>
    <dgm:pt modelId="{64042455-45C7-4411-B4AA-CA6034CEF99E}">
      <dgm:prSet custT="1"/>
      <dgm:spPr/>
      <dgm:t>
        <a:bodyPr/>
        <a:lstStyle/>
        <a:p>
          <a:r>
            <a:rPr lang="ru-RU" sz="1800" b="1" dirty="0" smtClean="0"/>
            <a:t>Материалы </a:t>
          </a:r>
          <a:endParaRPr lang="ru-RU" sz="1800" b="1" dirty="0"/>
        </a:p>
      </dgm:t>
    </dgm:pt>
    <dgm:pt modelId="{23B3533E-FFE8-4ED6-9B94-B60AB7046D95}" type="parTrans" cxnId="{C2442104-387A-4CB0-82CB-18560E716803}">
      <dgm:prSet/>
      <dgm:spPr/>
      <dgm:t>
        <a:bodyPr/>
        <a:lstStyle/>
        <a:p>
          <a:endParaRPr lang="ru-RU"/>
        </a:p>
      </dgm:t>
    </dgm:pt>
    <dgm:pt modelId="{B3B645EE-D251-45FF-B8C4-1B71EB3CB282}" type="sibTrans" cxnId="{C2442104-387A-4CB0-82CB-18560E716803}">
      <dgm:prSet/>
      <dgm:spPr/>
      <dgm:t>
        <a:bodyPr/>
        <a:lstStyle/>
        <a:p>
          <a:endParaRPr lang="ru-RU"/>
        </a:p>
      </dgm:t>
    </dgm:pt>
    <dgm:pt modelId="{1C2F3AA2-FF3D-4FA1-A6A1-B9F568850CC5}">
      <dgm:prSet custT="1"/>
      <dgm:spPr/>
      <dgm:t>
        <a:bodyPr/>
        <a:lstStyle/>
        <a:p>
          <a:r>
            <a:rPr lang="ru-RU" sz="1800" b="1" dirty="0" smtClean="0"/>
            <a:t>Экспертное учреждение</a:t>
          </a:r>
          <a:endParaRPr lang="ru-RU" sz="1800" b="1" dirty="0"/>
        </a:p>
      </dgm:t>
    </dgm:pt>
    <dgm:pt modelId="{4EB81A9C-C46D-4439-9286-A6444C93A952}" type="parTrans" cxnId="{04A117F3-1D9A-4693-B73F-32F55B69A747}">
      <dgm:prSet/>
      <dgm:spPr/>
      <dgm:t>
        <a:bodyPr/>
        <a:lstStyle/>
        <a:p>
          <a:endParaRPr lang="ru-RU"/>
        </a:p>
      </dgm:t>
    </dgm:pt>
    <dgm:pt modelId="{A3F9883A-9604-4ADF-9BE4-7449C14A4A25}" type="sibTrans" cxnId="{04A117F3-1D9A-4693-B73F-32F55B69A747}">
      <dgm:prSet/>
      <dgm:spPr/>
      <dgm:t>
        <a:bodyPr/>
        <a:lstStyle/>
        <a:p>
          <a:endParaRPr lang="ru-RU"/>
        </a:p>
      </dgm:t>
    </dgm:pt>
    <dgm:pt modelId="{ED90671E-A820-4321-9C3A-98E385149480}" type="pres">
      <dgm:prSet presAssocID="{C549DC0F-01F9-45FA-A050-058559CDC3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F6FAD4-0FFC-4309-85CF-AEDE68BD4C69}" type="pres">
      <dgm:prSet presAssocID="{5CA89EB6-A107-44D0-AE5F-2966F2AAD153}" presName="boxAndChildren" presStyleCnt="0"/>
      <dgm:spPr/>
    </dgm:pt>
    <dgm:pt modelId="{D72DD0DD-C42B-4BB4-9037-7764CAFB6095}" type="pres">
      <dgm:prSet presAssocID="{5CA89EB6-A107-44D0-AE5F-2966F2AAD153}" presName="parentTextBox" presStyleLbl="node1" presStyleIdx="0" presStyleCnt="3"/>
      <dgm:spPr/>
      <dgm:t>
        <a:bodyPr/>
        <a:lstStyle/>
        <a:p>
          <a:endParaRPr lang="ru-RU"/>
        </a:p>
      </dgm:t>
    </dgm:pt>
    <dgm:pt modelId="{58615F36-D2D6-42B2-ADD5-62072ADC2C92}" type="pres">
      <dgm:prSet presAssocID="{5CA89EB6-A107-44D0-AE5F-2966F2AAD153}" presName="entireBox" presStyleLbl="node1" presStyleIdx="0" presStyleCnt="3"/>
      <dgm:spPr/>
      <dgm:t>
        <a:bodyPr/>
        <a:lstStyle/>
        <a:p>
          <a:endParaRPr lang="ru-RU"/>
        </a:p>
      </dgm:t>
    </dgm:pt>
    <dgm:pt modelId="{F3988C4D-080D-4AD0-91ED-40FEEB3DF0D7}" type="pres">
      <dgm:prSet presAssocID="{5CA89EB6-A107-44D0-AE5F-2966F2AAD153}" presName="descendantBox" presStyleCnt="0"/>
      <dgm:spPr/>
    </dgm:pt>
    <dgm:pt modelId="{D84F476E-BA7A-4E49-B262-448B4DDE742C}" type="pres">
      <dgm:prSet presAssocID="{3BA9B0B5-76A6-4FAD-AD90-2275A506FC64}" presName="childTextBox" presStyleLbl="fgAccFollowNode1" presStyleIdx="0" presStyleCnt="11" custScaleX="123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8210AA-76B9-4757-A256-FADE80320E14}" type="pres">
      <dgm:prSet presAssocID="{9ECFF0C4-2714-47E4-A468-F3B59462D8D9}" presName="childTextBox" presStyleLbl="fgAccFollowNode1" presStyleIdx="1" presStyleCnt="11" custScaleX="79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3A1F0-C6B8-49B9-AC40-8A25BCF9FDFB}" type="pres">
      <dgm:prSet presAssocID="{81BA58A5-1F1E-4D76-984B-95A0126A91E6}" presName="childTextBox" presStyleLbl="fgAccFollowNode1" presStyleIdx="2" presStyleCnt="11" custScaleX="91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0ED48-CDDB-4420-BBDD-36946AA438CF}" type="pres">
      <dgm:prSet presAssocID="{E107D2DE-A102-4FF7-91C8-883F4BA36F05}" presName="childTextBox" presStyleLbl="fgAccFollowNode1" presStyleIdx="3" presStyleCnt="11" custScaleX="113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BB9FF-0A87-45F0-82D8-7258A9AA57E8}" type="pres">
      <dgm:prSet presAssocID="{14363458-8EC1-4401-B773-6A9AC78993FE}" presName="childTextBox" presStyleLbl="fgAccFollowNode1" presStyleIdx="4" presStyleCnt="11" custLinFactNeighborX="23604" custLinFactNeighborY="1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32C4A-F00A-4EDE-8CA9-4B02034C7745}" type="pres">
      <dgm:prSet presAssocID="{8FFF0288-5BE4-4239-8BF6-E9A78FC04761}" presName="sp" presStyleCnt="0"/>
      <dgm:spPr/>
    </dgm:pt>
    <dgm:pt modelId="{861E60CF-742E-4B12-81EA-116DAF124E06}" type="pres">
      <dgm:prSet presAssocID="{0BA180C4-0F24-498F-B8C1-0702CBF3BD5C}" presName="arrowAndChildren" presStyleCnt="0"/>
      <dgm:spPr/>
    </dgm:pt>
    <dgm:pt modelId="{0520ACE2-C9C5-48EB-87C8-7FEB8A3CE1A6}" type="pres">
      <dgm:prSet presAssocID="{0BA180C4-0F24-498F-B8C1-0702CBF3BD5C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B130B605-5296-4255-BFC8-26C9975CFBFA}" type="pres">
      <dgm:prSet presAssocID="{0BA180C4-0F24-498F-B8C1-0702CBF3BD5C}" presName="arrow" presStyleLbl="node1" presStyleIdx="1" presStyleCnt="3"/>
      <dgm:spPr/>
      <dgm:t>
        <a:bodyPr/>
        <a:lstStyle/>
        <a:p>
          <a:endParaRPr lang="ru-RU"/>
        </a:p>
      </dgm:t>
    </dgm:pt>
    <dgm:pt modelId="{0B1FFDED-F9B9-451C-99AF-0AAD5636D660}" type="pres">
      <dgm:prSet presAssocID="{0BA180C4-0F24-498F-B8C1-0702CBF3BD5C}" presName="descendantArrow" presStyleCnt="0"/>
      <dgm:spPr/>
    </dgm:pt>
    <dgm:pt modelId="{8D09C069-8F2E-4F3E-9F20-A2D08F088F05}" type="pres">
      <dgm:prSet presAssocID="{BF8468B5-320F-40CF-A241-B980330F1CFC}" presName="childTextArrow" presStyleLbl="fg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A9D50-C5A2-4D52-AB4D-44502142AF71}" type="pres">
      <dgm:prSet presAssocID="{3C5846DF-432E-4AB7-835A-0E8F8A7A0181}" presName="childTextArrow" presStyleLbl="fg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2E88-7BB8-4A18-AECD-66E6198ECB5D}" type="pres">
      <dgm:prSet presAssocID="{BAA524EC-F2B7-4DC6-B795-EB648DD39700}" presName="sp" presStyleCnt="0"/>
      <dgm:spPr/>
    </dgm:pt>
    <dgm:pt modelId="{4CA5E773-368B-4997-8A93-720399DCB376}" type="pres">
      <dgm:prSet presAssocID="{EA22DB20-B68C-4B35-AAE3-435B3E9DCCDF}" presName="arrowAndChildren" presStyleCnt="0"/>
      <dgm:spPr/>
    </dgm:pt>
    <dgm:pt modelId="{6D2DCB17-5B40-4937-A614-88384495DD58}" type="pres">
      <dgm:prSet presAssocID="{EA22DB20-B68C-4B35-AAE3-435B3E9DCCDF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D3CBF8C8-8CEB-4794-9796-B0418CCD00C1}" type="pres">
      <dgm:prSet presAssocID="{EA22DB20-B68C-4B35-AAE3-435B3E9DCCDF}" presName="arrow" presStyleLbl="node1" presStyleIdx="2" presStyleCnt="3"/>
      <dgm:spPr/>
      <dgm:t>
        <a:bodyPr/>
        <a:lstStyle/>
        <a:p>
          <a:endParaRPr lang="ru-RU"/>
        </a:p>
      </dgm:t>
    </dgm:pt>
    <dgm:pt modelId="{71D3DF47-4726-4D57-A6D6-BC7F054981F2}" type="pres">
      <dgm:prSet presAssocID="{EA22DB20-B68C-4B35-AAE3-435B3E9DCCDF}" presName="descendantArrow" presStyleCnt="0"/>
      <dgm:spPr/>
    </dgm:pt>
    <dgm:pt modelId="{60FE908D-7D74-4C47-AA0B-0D727ACE9582}" type="pres">
      <dgm:prSet presAssocID="{0E615BC1-8F9B-44A8-A2D6-F77B83713040}" presName="childTextArrow" presStyleLbl="fgAccFollowNode1" presStyleIdx="7" presStyleCnt="11" custScaleY="124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78733-06DC-4DD2-B82A-DB63A04456B7}" type="pres">
      <dgm:prSet presAssocID="{89B14C9A-B762-4813-9C4D-E6EBA0C5ADD3}" presName="childTextArrow" presStyleLbl="fgAccFollowNode1" presStyleIdx="8" presStyleCnt="11" custScaleY="128067" custLinFactNeighborX="-2126" custLinFactNeighborY="-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809AF1-594D-4A91-9F48-382D6F7B2DA5}" type="pres">
      <dgm:prSet presAssocID="{64042455-45C7-4411-B4AA-CA6034CEF99E}" presName="childTextArrow" presStyleLbl="fgAccFollowNode1" presStyleIdx="9" presStyleCnt="11" custScaleY="128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AE759-681D-4C0F-9DA7-610C3F353E12}" type="pres">
      <dgm:prSet presAssocID="{1C2F3AA2-FF3D-4FA1-A6A1-B9F568850CC5}" presName="childTextArrow" presStyleLbl="fgAccFollowNode1" presStyleIdx="10" presStyleCnt="11" custScaleY="128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72796A-24F9-43A4-A60F-5EB64CF44426}" type="presOf" srcId="{81BA58A5-1F1E-4D76-984B-95A0126A91E6}" destId="{7193A1F0-C6B8-49B9-AC40-8A25BCF9FDFB}" srcOrd="0" destOrd="0" presId="urn:microsoft.com/office/officeart/2005/8/layout/process4"/>
    <dgm:cxn modelId="{0FEFD030-FD3D-4925-AB5A-4634CCE83FAC}" srcId="{C549DC0F-01F9-45FA-A050-058559CDC3E6}" destId="{EA22DB20-B68C-4B35-AAE3-435B3E9DCCDF}" srcOrd="0" destOrd="0" parTransId="{EA598DC3-8125-4AC7-A61A-CEE2A19171CB}" sibTransId="{BAA524EC-F2B7-4DC6-B795-EB648DD39700}"/>
    <dgm:cxn modelId="{78235DE1-3CA0-4747-BED1-4E8519904A93}" type="presOf" srcId="{1C2F3AA2-FF3D-4FA1-A6A1-B9F568850CC5}" destId="{F7DAE759-681D-4C0F-9DA7-610C3F353E12}" srcOrd="0" destOrd="0" presId="urn:microsoft.com/office/officeart/2005/8/layout/process4"/>
    <dgm:cxn modelId="{38BDA8FD-74EB-4887-BA48-4FE34BBB9D12}" type="presOf" srcId="{BF8468B5-320F-40CF-A241-B980330F1CFC}" destId="{8D09C069-8F2E-4F3E-9F20-A2D08F088F05}" srcOrd="0" destOrd="0" presId="urn:microsoft.com/office/officeart/2005/8/layout/process4"/>
    <dgm:cxn modelId="{38A733F0-8A1A-4E45-B179-A1DF5541CA5A}" srcId="{C549DC0F-01F9-45FA-A050-058559CDC3E6}" destId="{5CA89EB6-A107-44D0-AE5F-2966F2AAD153}" srcOrd="2" destOrd="0" parTransId="{1869DB53-2409-4E41-BF48-1771557B1A5D}" sibTransId="{7D562638-3C0E-4ADB-BC8C-C21FABE09E27}"/>
    <dgm:cxn modelId="{BCBB228F-4FFB-4638-A09F-34F71FA8549C}" type="presOf" srcId="{EA22DB20-B68C-4B35-AAE3-435B3E9DCCDF}" destId="{D3CBF8C8-8CEB-4794-9796-B0418CCD00C1}" srcOrd="1" destOrd="0" presId="urn:microsoft.com/office/officeart/2005/8/layout/process4"/>
    <dgm:cxn modelId="{1CD9875F-A744-4D8A-A6E6-1EF2A7580E37}" type="presOf" srcId="{3C5846DF-432E-4AB7-835A-0E8F8A7A0181}" destId="{975A9D50-C5A2-4D52-AB4D-44502142AF71}" srcOrd="0" destOrd="0" presId="urn:microsoft.com/office/officeart/2005/8/layout/process4"/>
    <dgm:cxn modelId="{46A002D5-6461-41C7-98C1-36385FBE1C0F}" type="presOf" srcId="{0BA180C4-0F24-498F-B8C1-0702CBF3BD5C}" destId="{0520ACE2-C9C5-48EB-87C8-7FEB8A3CE1A6}" srcOrd="0" destOrd="0" presId="urn:microsoft.com/office/officeart/2005/8/layout/process4"/>
    <dgm:cxn modelId="{862F50E9-2591-48CA-BCF9-71E4DA6C5146}" srcId="{EA22DB20-B68C-4B35-AAE3-435B3E9DCCDF}" destId="{0E615BC1-8F9B-44A8-A2D6-F77B83713040}" srcOrd="0" destOrd="0" parTransId="{7A8DF6DC-0910-496C-8FA1-5BB0B44DF93A}" sibTransId="{D35AED08-25D0-4D07-955A-3F42C6E9DBDE}"/>
    <dgm:cxn modelId="{A9DCBF55-6579-4B43-BC6B-4249E03E749A}" srcId="{5CA89EB6-A107-44D0-AE5F-2966F2AAD153}" destId="{3BA9B0B5-76A6-4FAD-AD90-2275A506FC64}" srcOrd="0" destOrd="0" parTransId="{0B123618-46DF-4512-918C-6EB9EFE6226E}" sibTransId="{AF31BE44-7D58-421B-8C6E-87DBC80DAF65}"/>
    <dgm:cxn modelId="{F44078FC-7FB8-4E2E-B9BA-C5962BDE85CA}" type="presOf" srcId="{E107D2DE-A102-4FF7-91C8-883F4BA36F05}" destId="{8FC0ED48-CDDB-4420-BBDD-36946AA438CF}" srcOrd="0" destOrd="0" presId="urn:microsoft.com/office/officeart/2005/8/layout/process4"/>
    <dgm:cxn modelId="{95E75FA0-B259-4404-A5F1-EF0BE18CF4DF}" type="presOf" srcId="{EA22DB20-B68C-4B35-AAE3-435B3E9DCCDF}" destId="{6D2DCB17-5B40-4937-A614-88384495DD58}" srcOrd="0" destOrd="0" presId="urn:microsoft.com/office/officeart/2005/8/layout/process4"/>
    <dgm:cxn modelId="{706723A1-B9C3-4983-AF90-9DB9C57B6FE2}" type="presOf" srcId="{89B14C9A-B762-4813-9C4D-E6EBA0C5ADD3}" destId="{51378733-06DC-4DD2-B82A-DB63A04456B7}" srcOrd="0" destOrd="0" presId="urn:microsoft.com/office/officeart/2005/8/layout/process4"/>
    <dgm:cxn modelId="{35856134-C536-48AD-9CDB-ABC5DBC2D5BC}" type="presOf" srcId="{14363458-8EC1-4401-B773-6A9AC78993FE}" destId="{F56BB9FF-0A87-45F0-82D8-7258A9AA57E8}" srcOrd="0" destOrd="0" presId="urn:microsoft.com/office/officeart/2005/8/layout/process4"/>
    <dgm:cxn modelId="{C2442104-387A-4CB0-82CB-18560E716803}" srcId="{EA22DB20-B68C-4B35-AAE3-435B3E9DCCDF}" destId="{64042455-45C7-4411-B4AA-CA6034CEF99E}" srcOrd="2" destOrd="0" parTransId="{23B3533E-FFE8-4ED6-9B94-B60AB7046D95}" sibTransId="{B3B645EE-D251-45FF-B8C4-1B71EB3CB282}"/>
    <dgm:cxn modelId="{A62C3CB9-A775-4471-B064-AA0A91BD34D6}" srcId="{5CA89EB6-A107-44D0-AE5F-2966F2AAD153}" destId="{9ECFF0C4-2714-47E4-A468-F3B59462D8D9}" srcOrd="1" destOrd="0" parTransId="{C7C7021B-249A-4078-BB2E-35F197C24C2E}" sibTransId="{982838B3-EBCC-4CA2-882F-55370F72DFCA}"/>
    <dgm:cxn modelId="{04A117F3-1D9A-4693-B73F-32F55B69A747}" srcId="{EA22DB20-B68C-4B35-AAE3-435B3E9DCCDF}" destId="{1C2F3AA2-FF3D-4FA1-A6A1-B9F568850CC5}" srcOrd="3" destOrd="0" parTransId="{4EB81A9C-C46D-4439-9286-A6444C93A952}" sibTransId="{A3F9883A-9604-4ADF-9BE4-7449C14A4A25}"/>
    <dgm:cxn modelId="{09540B40-D8F2-449D-B3C2-C64E803B4E5A}" srcId="{EA22DB20-B68C-4B35-AAE3-435B3E9DCCDF}" destId="{89B14C9A-B762-4813-9C4D-E6EBA0C5ADD3}" srcOrd="1" destOrd="0" parTransId="{427D035F-0D91-4F0A-92DE-4E374797DADF}" sibTransId="{53E26988-DF44-44A1-BEA5-3DE9A8F94CC7}"/>
    <dgm:cxn modelId="{E860AA8A-B3ED-463C-99FA-CA6EF7FC09AC}" type="presOf" srcId="{0E615BC1-8F9B-44A8-A2D6-F77B83713040}" destId="{60FE908D-7D74-4C47-AA0B-0D727ACE9582}" srcOrd="0" destOrd="0" presId="urn:microsoft.com/office/officeart/2005/8/layout/process4"/>
    <dgm:cxn modelId="{FFFDA2F0-11FF-4F3E-B1AC-77A072E12544}" srcId="{0BA180C4-0F24-498F-B8C1-0702CBF3BD5C}" destId="{3C5846DF-432E-4AB7-835A-0E8F8A7A0181}" srcOrd="1" destOrd="0" parTransId="{91D6C808-8886-447A-9B45-5243BDF0C9F0}" sibTransId="{50A67B5C-CEAC-4784-A9F3-35CB3BCCE70C}"/>
    <dgm:cxn modelId="{BE83FAA9-DAFA-42A6-897E-A139B090A178}" type="presOf" srcId="{0BA180C4-0F24-498F-B8C1-0702CBF3BD5C}" destId="{B130B605-5296-4255-BFC8-26C9975CFBFA}" srcOrd="1" destOrd="0" presId="urn:microsoft.com/office/officeart/2005/8/layout/process4"/>
    <dgm:cxn modelId="{16797762-9460-4766-A9A4-466541250C6B}" srcId="{5CA89EB6-A107-44D0-AE5F-2966F2AAD153}" destId="{E107D2DE-A102-4FF7-91C8-883F4BA36F05}" srcOrd="3" destOrd="0" parTransId="{652F524B-D38B-4CD3-B684-3892C8042633}" sibTransId="{53E2C958-FB13-4DFA-B992-7E7634A0F6E7}"/>
    <dgm:cxn modelId="{3FD8F4E2-510B-44B0-924B-8D9FB9C3762E}" type="presOf" srcId="{5CA89EB6-A107-44D0-AE5F-2966F2AAD153}" destId="{D72DD0DD-C42B-4BB4-9037-7764CAFB6095}" srcOrd="0" destOrd="0" presId="urn:microsoft.com/office/officeart/2005/8/layout/process4"/>
    <dgm:cxn modelId="{D2A4455F-67F2-4CAA-B1B3-2D7DC51EF84F}" srcId="{0BA180C4-0F24-498F-B8C1-0702CBF3BD5C}" destId="{BF8468B5-320F-40CF-A241-B980330F1CFC}" srcOrd="0" destOrd="0" parTransId="{CB382C00-23C0-4A64-A09A-A6153C73D98C}" sibTransId="{C7AD772A-C91B-4847-AAF2-AD052D947598}"/>
    <dgm:cxn modelId="{A9EA4C75-A912-43F7-BF25-BE148F687451}" srcId="{C549DC0F-01F9-45FA-A050-058559CDC3E6}" destId="{0BA180C4-0F24-498F-B8C1-0702CBF3BD5C}" srcOrd="1" destOrd="0" parTransId="{F5AD9954-E58C-45A0-ADB6-C8F95B44254C}" sibTransId="{8FFF0288-5BE4-4239-8BF6-E9A78FC04761}"/>
    <dgm:cxn modelId="{4FA89AC7-A204-4578-BA07-2321D4606788}" type="presOf" srcId="{3BA9B0B5-76A6-4FAD-AD90-2275A506FC64}" destId="{D84F476E-BA7A-4E49-B262-448B4DDE742C}" srcOrd="0" destOrd="0" presId="urn:microsoft.com/office/officeart/2005/8/layout/process4"/>
    <dgm:cxn modelId="{4D5963DC-483E-48B6-BF29-4FBB0E2801C0}" type="presOf" srcId="{64042455-45C7-4411-B4AA-CA6034CEF99E}" destId="{FC809AF1-594D-4A91-9F48-382D6F7B2DA5}" srcOrd="0" destOrd="0" presId="urn:microsoft.com/office/officeart/2005/8/layout/process4"/>
    <dgm:cxn modelId="{164998C0-35D9-4852-B943-D2C89354514A}" type="presOf" srcId="{5CA89EB6-A107-44D0-AE5F-2966F2AAD153}" destId="{58615F36-D2D6-42B2-ADD5-62072ADC2C92}" srcOrd="1" destOrd="0" presId="urn:microsoft.com/office/officeart/2005/8/layout/process4"/>
    <dgm:cxn modelId="{676A8B4A-FCC0-42E5-A3D5-8E30EFDC6474}" srcId="{5CA89EB6-A107-44D0-AE5F-2966F2AAD153}" destId="{81BA58A5-1F1E-4D76-984B-95A0126A91E6}" srcOrd="2" destOrd="0" parTransId="{631C01F0-EBD0-4203-9E8E-71AADD440610}" sibTransId="{B3C0EFCA-55AF-4E25-BF17-8470194FC149}"/>
    <dgm:cxn modelId="{7FFA2932-ADDD-470F-827C-B23D73469121}" type="presOf" srcId="{9ECFF0C4-2714-47E4-A468-F3B59462D8D9}" destId="{268210AA-76B9-4757-A256-FADE80320E14}" srcOrd="0" destOrd="0" presId="urn:microsoft.com/office/officeart/2005/8/layout/process4"/>
    <dgm:cxn modelId="{C9BF78D3-0723-4547-9845-03B685A0EB91}" type="presOf" srcId="{C549DC0F-01F9-45FA-A050-058559CDC3E6}" destId="{ED90671E-A820-4321-9C3A-98E385149480}" srcOrd="0" destOrd="0" presId="urn:microsoft.com/office/officeart/2005/8/layout/process4"/>
    <dgm:cxn modelId="{505CDF30-CFEC-4F39-8062-4CE0B52B4D91}" srcId="{5CA89EB6-A107-44D0-AE5F-2966F2AAD153}" destId="{14363458-8EC1-4401-B773-6A9AC78993FE}" srcOrd="4" destOrd="0" parTransId="{7A2D9B51-807B-4EAD-9FD2-B7AF2C19B65D}" sibTransId="{F5015B74-BB7F-4B6E-A4DB-4BDD956709AB}"/>
    <dgm:cxn modelId="{588E19F1-D35F-46BC-94A2-66AB0F4EF281}" type="presParOf" srcId="{ED90671E-A820-4321-9C3A-98E385149480}" destId="{F9F6FAD4-0FFC-4309-85CF-AEDE68BD4C69}" srcOrd="0" destOrd="0" presId="urn:microsoft.com/office/officeart/2005/8/layout/process4"/>
    <dgm:cxn modelId="{9A5F24AB-AC93-4508-A521-EA76276B8D11}" type="presParOf" srcId="{F9F6FAD4-0FFC-4309-85CF-AEDE68BD4C69}" destId="{D72DD0DD-C42B-4BB4-9037-7764CAFB6095}" srcOrd="0" destOrd="0" presId="urn:microsoft.com/office/officeart/2005/8/layout/process4"/>
    <dgm:cxn modelId="{CEA1136B-501A-43CC-B48A-290543AA5B49}" type="presParOf" srcId="{F9F6FAD4-0FFC-4309-85CF-AEDE68BD4C69}" destId="{58615F36-D2D6-42B2-ADD5-62072ADC2C92}" srcOrd="1" destOrd="0" presId="urn:microsoft.com/office/officeart/2005/8/layout/process4"/>
    <dgm:cxn modelId="{C490A0D2-3E5A-4299-9858-6990804399D5}" type="presParOf" srcId="{F9F6FAD4-0FFC-4309-85CF-AEDE68BD4C69}" destId="{F3988C4D-080D-4AD0-91ED-40FEEB3DF0D7}" srcOrd="2" destOrd="0" presId="urn:microsoft.com/office/officeart/2005/8/layout/process4"/>
    <dgm:cxn modelId="{639CF2A4-7313-4B89-A37C-E16349FF6883}" type="presParOf" srcId="{F3988C4D-080D-4AD0-91ED-40FEEB3DF0D7}" destId="{D84F476E-BA7A-4E49-B262-448B4DDE742C}" srcOrd="0" destOrd="0" presId="urn:microsoft.com/office/officeart/2005/8/layout/process4"/>
    <dgm:cxn modelId="{97C161FF-D98D-4FA5-B5D6-F34A9B55B43B}" type="presParOf" srcId="{F3988C4D-080D-4AD0-91ED-40FEEB3DF0D7}" destId="{268210AA-76B9-4757-A256-FADE80320E14}" srcOrd="1" destOrd="0" presId="urn:microsoft.com/office/officeart/2005/8/layout/process4"/>
    <dgm:cxn modelId="{573C7729-7693-40B0-8EAD-3262D5B42D30}" type="presParOf" srcId="{F3988C4D-080D-4AD0-91ED-40FEEB3DF0D7}" destId="{7193A1F0-C6B8-49B9-AC40-8A25BCF9FDFB}" srcOrd="2" destOrd="0" presId="urn:microsoft.com/office/officeart/2005/8/layout/process4"/>
    <dgm:cxn modelId="{53EEDEF1-5F58-459B-9C49-BEE6A1A832EC}" type="presParOf" srcId="{F3988C4D-080D-4AD0-91ED-40FEEB3DF0D7}" destId="{8FC0ED48-CDDB-4420-BBDD-36946AA438CF}" srcOrd="3" destOrd="0" presId="urn:microsoft.com/office/officeart/2005/8/layout/process4"/>
    <dgm:cxn modelId="{E42A8FAF-8348-4289-99FB-8F4EC47908FC}" type="presParOf" srcId="{F3988C4D-080D-4AD0-91ED-40FEEB3DF0D7}" destId="{F56BB9FF-0A87-45F0-82D8-7258A9AA57E8}" srcOrd="4" destOrd="0" presId="urn:microsoft.com/office/officeart/2005/8/layout/process4"/>
    <dgm:cxn modelId="{77D4A3DA-AB98-4E4A-84A5-B3FA0172E16B}" type="presParOf" srcId="{ED90671E-A820-4321-9C3A-98E385149480}" destId="{D2432C4A-F00A-4EDE-8CA9-4B02034C7745}" srcOrd="1" destOrd="0" presId="urn:microsoft.com/office/officeart/2005/8/layout/process4"/>
    <dgm:cxn modelId="{E3B0257D-92BC-4FF9-A045-BB6AA91E0C0A}" type="presParOf" srcId="{ED90671E-A820-4321-9C3A-98E385149480}" destId="{861E60CF-742E-4B12-81EA-116DAF124E06}" srcOrd="2" destOrd="0" presId="urn:microsoft.com/office/officeart/2005/8/layout/process4"/>
    <dgm:cxn modelId="{274D6A07-B358-4B51-A859-A1A64E047CA4}" type="presParOf" srcId="{861E60CF-742E-4B12-81EA-116DAF124E06}" destId="{0520ACE2-C9C5-48EB-87C8-7FEB8A3CE1A6}" srcOrd="0" destOrd="0" presId="urn:microsoft.com/office/officeart/2005/8/layout/process4"/>
    <dgm:cxn modelId="{0FD59618-821C-4CD9-A019-DE8E547B46BB}" type="presParOf" srcId="{861E60CF-742E-4B12-81EA-116DAF124E06}" destId="{B130B605-5296-4255-BFC8-26C9975CFBFA}" srcOrd="1" destOrd="0" presId="urn:microsoft.com/office/officeart/2005/8/layout/process4"/>
    <dgm:cxn modelId="{8243016C-6744-4C17-8757-D5AFE3C92AE5}" type="presParOf" srcId="{861E60CF-742E-4B12-81EA-116DAF124E06}" destId="{0B1FFDED-F9B9-451C-99AF-0AAD5636D660}" srcOrd="2" destOrd="0" presId="urn:microsoft.com/office/officeart/2005/8/layout/process4"/>
    <dgm:cxn modelId="{6A5EA408-AA28-4949-B797-CBEE8E46F8CC}" type="presParOf" srcId="{0B1FFDED-F9B9-451C-99AF-0AAD5636D660}" destId="{8D09C069-8F2E-4F3E-9F20-A2D08F088F05}" srcOrd="0" destOrd="0" presId="urn:microsoft.com/office/officeart/2005/8/layout/process4"/>
    <dgm:cxn modelId="{C8939E6F-670A-4C5C-94E7-A422AE9AE379}" type="presParOf" srcId="{0B1FFDED-F9B9-451C-99AF-0AAD5636D660}" destId="{975A9D50-C5A2-4D52-AB4D-44502142AF71}" srcOrd="1" destOrd="0" presId="urn:microsoft.com/office/officeart/2005/8/layout/process4"/>
    <dgm:cxn modelId="{491A4F8D-A572-4501-A477-8F440624ADA5}" type="presParOf" srcId="{ED90671E-A820-4321-9C3A-98E385149480}" destId="{33F72E88-7BB8-4A18-AECD-66E6198ECB5D}" srcOrd="3" destOrd="0" presId="urn:microsoft.com/office/officeart/2005/8/layout/process4"/>
    <dgm:cxn modelId="{AAAA6918-114A-4B69-8DBC-E17C7088971A}" type="presParOf" srcId="{ED90671E-A820-4321-9C3A-98E385149480}" destId="{4CA5E773-368B-4997-8A93-720399DCB376}" srcOrd="4" destOrd="0" presId="urn:microsoft.com/office/officeart/2005/8/layout/process4"/>
    <dgm:cxn modelId="{DD3B19E0-35D9-4B12-A3E0-9131231C914A}" type="presParOf" srcId="{4CA5E773-368B-4997-8A93-720399DCB376}" destId="{6D2DCB17-5B40-4937-A614-88384495DD58}" srcOrd="0" destOrd="0" presId="urn:microsoft.com/office/officeart/2005/8/layout/process4"/>
    <dgm:cxn modelId="{5753B6F7-40D3-4042-8A3D-934FF5CE5686}" type="presParOf" srcId="{4CA5E773-368B-4997-8A93-720399DCB376}" destId="{D3CBF8C8-8CEB-4794-9796-B0418CCD00C1}" srcOrd="1" destOrd="0" presId="urn:microsoft.com/office/officeart/2005/8/layout/process4"/>
    <dgm:cxn modelId="{F31F1957-FA37-4871-8707-188FE0834957}" type="presParOf" srcId="{4CA5E773-368B-4997-8A93-720399DCB376}" destId="{71D3DF47-4726-4D57-A6D6-BC7F054981F2}" srcOrd="2" destOrd="0" presId="urn:microsoft.com/office/officeart/2005/8/layout/process4"/>
    <dgm:cxn modelId="{B63B6990-A8A3-4809-A2AE-2E1AFEE15A29}" type="presParOf" srcId="{71D3DF47-4726-4D57-A6D6-BC7F054981F2}" destId="{60FE908D-7D74-4C47-AA0B-0D727ACE9582}" srcOrd="0" destOrd="0" presId="urn:microsoft.com/office/officeart/2005/8/layout/process4"/>
    <dgm:cxn modelId="{B2E26D77-A50B-41BC-B2CA-47C441BBC525}" type="presParOf" srcId="{71D3DF47-4726-4D57-A6D6-BC7F054981F2}" destId="{51378733-06DC-4DD2-B82A-DB63A04456B7}" srcOrd="1" destOrd="0" presId="urn:microsoft.com/office/officeart/2005/8/layout/process4"/>
    <dgm:cxn modelId="{70FA6E84-108A-4E70-BF0C-EA2779822B9D}" type="presParOf" srcId="{71D3DF47-4726-4D57-A6D6-BC7F054981F2}" destId="{FC809AF1-594D-4A91-9F48-382D6F7B2DA5}" srcOrd="2" destOrd="0" presId="urn:microsoft.com/office/officeart/2005/8/layout/process4"/>
    <dgm:cxn modelId="{57E19229-8C88-4125-9130-65682955001E}" type="presParOf" srcId="{71D3DF47-4726-4D57-A6D6-BC7F054981F2}" destId="{F7DAE759-681D-4C0F-9DA7-610C3F353E12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6A7865-E8CF-499C-89DD-7E7DD9DA26F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64483F-51F4-4BBA-85E7-CB94CE9CB63C}">
      <dgm:prSet phldrT="[Текст]" custT="1"/>
      <dgm:spPr>
        <a:solidFill>
          <a:srgbClr val="00B0F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rgbClr val="C00000"/>
              </a:solidFill>
            </a:rPr>
            <a:t>Явиться по вызову суда для личного участия в судебном заседании задавать вопросы лицам, участвующим в деле и свидетелям (ч. 1,3 ст. 85 ГПК РФ)</a:t>
          </a:r>
          <a:endParaRPr lang="ru-RU" sz="2400" dirty="0">
            <a:solidFill>
              <a:srgbClr val="C00000"/>
            </a:solidFill>
          </a:endParaRPr>
        </a:p>
      </dgm:t>
    </dgm:pt>
    <dgm:pt modelId="{748CB713-B134-485A-9068-39AB00C88C7C}" type="parTrans" cxnId="{93A5E52A-7203-431B-BDDB-A90C2A59010C}">
      <dgm:prSet/>
      <dgm:spPr/>
      <dgm:t>
        <a:bodyPr/>
        <a:lstStyle/>
        <a:p>
          <a:endParaRPr lang="ru-RU"/>
        </a:p>
      </dgm:t>
    </dgm:pt>
    <dgm:pt modelId="{2630FFCF-690E-4E8C-BC50-F7B3198E10C1}" type="sibTrans" cxnId="{93A5E52A-7203-431B-BDDB-A90C2A59010C}">
      <dgm:prSet/>
      <dgm:spPr/>
      <dgm:t>
        <a:bodyPr/>
        <a:lstStyle/>
        <a:p>
          <a:endParaRPr lang="ru-RU"/>
        </a:p>
      </dgm:t>
    </dgm:pt>
    <dgm:pt modelId="{1C3BA453-7720-41BC-AE87-8A20A1C70157}">
      <dgm:prSet custT="1"/>
      <dgm:spPr>
        <a:solidFill>
          <a:srgbClr val="00B0F0"/>
        </a:solidFill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Заявить самоотвод при наличии оснований</a:t>
          </a:r>
          <a:endParaRPr lang="ru-RU" sz="2800" dirty="0"/>
        </a:p>
      </dgm:t>
    </dgm:pt>
    <dgm:pt modelId="{E0CF79DD-FAC6-4A84-8B47-9CDD7698B15A}" type="parTrans" cxnId="{DFF6A3D6-B249-4D2E-B080-01C05DDC91CA}">
      <dgm:prSet/>
      <dgm:spPr/>
      <dgm:t>
        <a:bodyPr/>
        <a:lstStyle/>
        <a:p>
          <a:endParaRPr lang="ru-RU"/>
        </a:p>
      </dgm:t>
    </dgm:pt>
    <dgm:pt modelId="{04EC6070-03C8-4E61-A92E-A1095C9438AE}" type="sibTrans" cxnId="{DFF6A3D6-B249-4D2E-B080-01C05DDC91CA}">
      <dgm:prSet/>
      <dgm:spPr/>
      <dgm:t>
        <a:bodyPr/>
        <a:lstStyle/>
        <a:p>
          <a:endParaRPr lang="ru-RU"/>
        </a:p>
      </dgm:t>
    </dgm:pt>
    <dgm:pt modelId="{3F5BCD63-8E79-46A3-9EC9-38368E2CF949}">
      <dgm:prSet custT="1"/>
      <dgm:spPr>
        <a:solidFill>
          <a:srgbClr val="00B0F0"/>
        </a:solidFill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Принять экспертизу к производству</a:t>
          </a:r>
          <a:endParaRPr lang="ru-RU" sz="2800" dirty="0">
            <a:solidFill>
              <a:srgbClr val="C00000"/>
            </a:solidFill>
          </a:endParaRPr>
        </a:p>
      </dgm:t>
    </dgm:pt>
    <dgm:pt modelId="{FEE45671-3A9F-445E-9FC7-97031B018F77}" type="parTrans" cxnId="{372C1E72-35AE-4353-B815-4A5A6CAB0D88}">
      <dgm:prSet/>
      <dgm:spPr/>
      <dgm:t>
        <a:bodyPr/>
        <a:lstStyle/>
        <a:p>
          <a:endParaRPr lang="ru-RU"/>
        </a:p>
      </dgm:t>
    </dgm:pt>
    <dgm:pt modelId="{2C63A0A6-0303-4A1E-BE9A-D38B37119527}" type="sibTrans" cxnId="{372C1E72-35AE-4353-B815-4A5A6CAB0D88}">
      <dgm:prSet/>
      <dgm:spPr/>
      <dgm:t>
        <a:bodyPr/>
        <a:lstStyle/>
        <a:p>
          <a:endParaRPr lang="ru-RU"/>
        </a:p>
      </dgm:t>
    </dgm:pt>
    <dgm:pt modelId="{413E6D68-FDEC-42C9-829B-398C71DA8C9C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Явиться по вызову суда, следователя, дознавателя</a:t>
          </a:r>
          <a:endParaRPr lang="ru-RU" sz="2800" dirty="0"/>
        </a:p>
      </dgm:t>
    </dgm:pt>
    <dgm:pt modelId="{7C3D5460-3EFA-4C0F-B4C9-0F0C2B21AB5B}" type="sibTrans" cxnId="{DBF0AB77-4EAB-4A55-AFD4-2F68E059230A}">
      <dgm:prSet/>
      <dgm:spPr/>
      <dgm:t>
        <a:bodyPr/>
        <a:lstStyle/>
        <a:p>
          <a:endParaRPr lang="ru-RU"/>
        </a:p>
      </dgm:t>
    </dgm:pt>
    <dgm:pt modelId="{6BE20185-EE6A-4D90-A6A5-35E58E7820BD}" type="parTrans" cxnId="{DBF0AB77-4EAB-4A55-AFD4-2F68E059230A}">
      <dgm:prSet/>
      <dgm:spPr/>
      <dgm:t>
        <a:bodyPr/>
        <a:lstStyle/>
        <a:p>
          <a:endParaRPr lang="ru-RU"/>
        </a:p>
      </dgm:t>
    </dgm:pt>
    <dgm:pt modelId="{05AC9515-4A22-4BCB-B1DE-A0F1E43F384F}" type="pres">
      <dgm:prSet presAssocID="{EC6A7865-E8CF-499C-89DD-7E7DD9DA26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17F95E-DE20-4B15-933E-CB96B0464AEA}" type="pres">
      <dgm:prSet presAssocID="{413E6D68-FDEC-42C9-829B-398C71DA8C9C}" presName="node" presStyleLbl="node1" presStyleIdx="0" presStyleCnt="4" custScaleX="387745" custScaleY="109671" custLinFactNeighborX="-933" custLinFactNeighborY="1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EAF78-292A-4C3F-AB11-CCAD7DF217A4}" type="pres">
      <dgm:prSet presAssocID="{7C3D5460-3EFA-4C0F-B4C9-0F0C2B21AB5B}" presName="sibTrans" presStyleCnt="0"/>
      <dgm:spPr/>
    </dgm:pt>
    <dgm:pt modelId="{A4F26FC8-959C-4065-8DDC-A13D82959863}" type="pres">
      <dgm:prSet presAssocID="{3F5BCD63-8E79-46A3-9EC9-38368E2CF949}" presName="node" presStyleLbl="node1" presStyleIdx="1" presStyleCnt="4" custScaleX="390222" custScaleY="94957" custLinFactNeighborX="-1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8ABFC-070D-4D0F-B7E5-2CBF4BA9F2D4}" type="pres">
      <dgm:prSet presAssocID="{2C63A0A6-0303-4A1E-BE9A-D38B37119527}" presName="sibTrans" presStyleCnt="0"/>
      <dgm:spPr/>
    </dgm:pt>
    <dgm:pt modelId="{85BA9DDA-32FD-40C4-A456-30F356A2323C}" type="pres">
      <dgm:prSet presAssocID="{1C3BA453-7720-41BC-AE87-8A20A1C70157}" presName="node" presStyleLbl="node1" presStyleIdx="2" presStyleCnt="4" custScaleX="391587" custScaleY="82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98B6F-15E8-49C3-BB07-C3E18A996E0B}" type="pres">
      <dgm:prSet presAssocID="{04EC6070-03C8-4E61-A92E-A1095C9438AE}" presName="sibTrans" presStyleCnt="0"/>
      <dgm:spPr/>
    </dgm:pt>
    <dgm:pt modelId="{A9729804-C0DB-4F5E-83E2-0B9407186CB1}" type="pres">
      <dgm:prSet presAssocID="{E464483F-51F4-4BBA-85E7-CB94CE9CB63C}" presName="node" presStyleLbl="node1" presStyleIdx="3" presStyleCnt="4" custScaleX="389474" custScaleY="136395" custLinFactNeighborX="-4477" custLinFactNeighborY="2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F6A3D6-B249-4D2E-B080-01C05DDC91CA}" srcId="{EC6A7865-E8CF-499C-89DD-7E7DD9DA26F0}" destId="{1C3BA453-7720-41BC-AE87-8A20A1C70157}" srcOrd="2" destOrd="0" parTransId="{E0CF79DD-FAC6-4A84-8B47-9CDD7698B15A}" sibTransId="{04EC6070-03C8-4E61-A92E-A1095C9438AE}"/>
    <dgm:cxn modelId="{8AB11F33-51A9-405C-A7DD-929EC206FDC3}" type="presOf" srcId="{E464483F-51F4-4BBA-85E7-CB94CE9CB63C}" destId="{A9729804-C0DB-4F5E-83E2-0B9407186CB1}" srcOrd="0" destOrd="0" presId="urn:microsoft.com/office/officeart/2005/8/layout/default#1"/>
    <dgm:cxn modelId="{877D1199-33A6-4364-83E3-FD967FD71173}" type="presOf" srcId="{3F5BCD63-8E79-46A3-9EC9-38368E2CF949}" destId="{A4F26FC8-959C-4065-8DDC-A13D82959863}" srcOrd="0" destOrd="0" presId="urn:microsoft.com/office/officeart/2005/8/layout/default#1"/>
    <dgm:cxn modelId="{CE382C49-82EA-43AE-9AE8-563C23395F10}" type="presOf" srcId="{EC6A7865-E8CF-499C-89DD-7E7DD9DA26F0}" destId="{05AC9515-4A22-4BCB-B1DE-A0F1E43F384F}" srcOrd="0" destOrd="0" presId="urn:microsoft.com/office/officeart/2005/8/layout/default#1"/>
    <dgm:cxn modelId="{50A780F0-FC9B-4C13-8AAC-5F21AB93F210}" type="presOf" srcId="{1C3BA453-7720-41BC-AE87-8A20A1C70157}" destId="{85BA9DDA-32FD-40C4-A456-30F356A2323C}" srcOrd="0" destOrd="0" presId="urn:microsoft.com/office/officeart/2005/8/layout/default#1"/>
    <dgm:cxn modelId="{DBF0AB77-4EAB-4A55-AFD4-2F68E059230A}" srcId="{EC6A7865-E8CF-499C-89DD-7E7DD9DA26F0}" destId="{413E6D68-FDEC-42C9-829B-398C71DA8C9C}" srcOrd="0" destOrd="0" parTransId="{6BE20185-EE6A-4D90-A6A5-35E58E7820BD}" sibTransId="{7C3D5460-3EFA-4C0F-B4C9-0F0C2B21AB5B}"/>
    <dgm:cxn modelId="{93A5E52A-7203-431B-BDDB-A90C2A59010C}" srcId="{EC6A7865-E8CF-499C-89DD-7E7DD9DA26F0}" destId="{E464483F-51F4-4BBA-85E7-CB94CE9CB63C}" srcOrd="3" destOrd="0" parTransId="{748CB713-B134-485A-9068-39AB00C88C7C}" sibTransId="{2630FFCF-690E-4E8C-BC50-F7B3198E10C1}"/>
    <dgm:cxn modelId="{372C1E72-35AE-4353-B815-4A5A6CAB0D88}" srcId="{EC6A7865-E8CF-499C-89DD-7E7DD9DA26F0}" destId="{3F5BCD63-8E79-46A3-9EC9-38368E2CF949}" srcOrd="1" destOrd="0" parTransId="{FEE45671-3A9F-445E-9FC7-97031B018F77}" sibTransId="{2C63A0A6-0303-4A1E-BE9A-D38B37119527}"/>
    <dgm:cxn modelId="{7AF85B9E-9FC6-4953-90C4-DF092886809B}" type="presOf" srcId="{413E6D68-FDEC-42C9-829B-398C71DA8C9C}" destId="{7417F95E-DE20-4B15-933E-CB96B0464AEA}" srcOrd="0" destOrd="0" presId="urn:microsoft.com/office/officeart/2005/8/layout/default#1"/>
    <dgm:cxn modelId="{9001C5A4-D928-4249-88F4-6ED716EE3250}" type="presParOf" srcId="{05AC9515-4A22-4BCB-B1DE-A0F1E43F384F}" destId="{7417F95E-DE20-4B15-933E-CB96B0464AEA}" srcOrd="0" destOrd="0" presId="urn:microsoft.com/office/officeart/2005/8/layout/default#1"/>
    <dgm:cxn modelId="{0CBC48E0-4EA7-4AC4-A5DA-E38E9646F6A6}" type="presParOf" srcId="{05AC9515-4A22-4BCB-B1DE-A0F1E43F384F}" destId="{3EAEAF78-292A-4C3F-AB11-CCAD7DF217A4}" srcOrd="1" destOrd="0" presId="urn:microsoft.com/office/officeart/2005/8/layout/default#1"/>
    <dgm:cxn modelId="{6897B8BC-78F5-4AB4-929D-E1B06C091F5A}" type="presParOf" srcId="{05AC9515-4A22-4BCB-B1DE-A0F1E43F384F}" destId="{A4F26FC8-959C-4065-8DDC-A13D82959863}" srcOrd="2" destOrd="0" presId="urn:microsoft.com/office/officeart/2005/8/layout/default#1"/>
    <dgm:cxn modelId="{BFE51BDC-678E-4A47-A7CE-317D0AA9762A}" type="presParOf" srcId="{05AC9515-4A22-4BCB-B1DE-A0F1E43F384F}" destId="{9038ABFC-070D-4D0F-B7E5-2CBF4BA9F2D4}" srcOrd="3" destOrd="0" presId="urn:microsoft.com/office/officeart/2005/8/layout/default#1"/>
    <dgm:cxn modelId="{265B3F83-BC15-467E-ABF0-44B7CFFF8738}" type="presParOf" srcId="{05AC9515-4A22-4BCB-B1DE-A0F1E43F384F}" destId="{85BA9DDA-32FD-40C4-A456-30F356A2323C}" srcOrd="4" destOrd="0" presId="urn:microsoft.com/office/officeart/2005/8/layout/default#1"/>
    <dgm:cxn modelId="{443990D8-A8A2-4290-BA9D-827EE173E6C4}" type="presParOf" srcId="{05AC9515-4A22-4BCB-B1DE-A0F1E43F384F}" destId="{25A98B6F-15E8-49C3-BB07-C3E18A996E0B}" srcOrd="5" destOrd="0" presId="urn:microsoft.com/office/officeart/2005/8/layout/default#1"/>
    <dgm:cxn modelId="{5F0EE7E7-AEB1-48C4-848A-82BF16516478}" type="presParOf" srcId="{05AC9515-4A22-4BCB-B1DE-A0F1E43F384F}" destId="{A9729804-C0DB-4F5E-83E2-0B9407186CB1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55A0E-D254-41E1-86ED-4983E9EDE95F}">
      <dsp:nvSpPr>
        <dsp:cNvPr id="0" name=""/>
        <dsp:cNvSpPr/>
      </dsp:nvSpPr>
      <dsp:spPr>
        <a:xfrm>
          <a:off x="0" y="13758"/>
          <a:ext cx="4265611" cy="8805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baseline="0" dirty="0" smtClean="0"/>
            <a:t>По отраслям знаний</a:t>
          </a:r>
          <a:endParaRPr lang="ru-RU" sz="3200" b="1" i="0" kern="1200" baseline="0" dirty="0"/>
        </a:p>
      </dsp:txBody>
      <dsp:txXfrm>
        <a:off x="42984" y="56742"/>
        <a:ext cx="4179643" cy="794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CCEA4-05EF-4AA5-AEBC-AD7143CD74F0}">
      <dsp:nvSpPr>
        <dsp:cNvPr id="0" name=""/>
        <dsp:cNvSpPr/>
      </dsp:nvSpPr>
      <dsp:spPr>
        <a:xfrm>
          <a:off x="0" y="16213"/>
          <a:ext cx="4284658" cy="875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0" kern="1200" baseline="0" dirty="0" smtClean="0"/>
            <a:t>По количеству экспертов</a:t>
          </a:r>
          <a:endParaRPr lang="ru-RU" sz="2700" b="1" i="0" kern="1200" baseline="0" dirty="0"/>
        </a:p>
      </dsp:txBody>
      <dsp:txXfrm>
        <a:off x="42745" y="58958"/>
        <a:ext cx="4199168" cy="790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1FB3C-83FC-4F04-BA13-FD5020EEBEC5}">
      <dsp:nvSpPr>
        <dsp:cNvPr id="0" name=""/>
        <dsp:cNvSpPr/>
      </dsp:nvSpPr>
      <dsp:spPr>
        <a:xfrm>
          <a:off x="0" y="-99452"/>
          <a:ext cx="6720417" cy="1844149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основания для повторной экспертизы</a:t>
          </a:r>
          <a:br>
            <a:rPr lang="ru-RU" sz="2800" b="1" kern="1200" dirty="0" smtClean="0">
              <a:solidFill>
                <a:srgbClr val="C00000"/>
              </a:solidFill>
            </a:rPr>
          </a:br>
          <a:r>
            <a:rPr lang="ru-RU" sz="2800" kern="1200" dirty="0" smtClean="0"/>
            <a:t> </a:t>
          </a:r>
          <a:r>
            <a:rPr lang="ru-RU" sz="2800" b="1" kern="1200" dirty="0" smtClean="0">
              <a:solidFill>
                <a:srgbClr val="002060"/>
              </a:solidFill>
            </a:rPr>
            <a:t> УПК (ст. 207) ГПК (ст. 87).</a:t>
          </a:r>
          <a:endParaRPr lang="ru-RU" sz="2800" kern="1200" dirty="0"/>
        </a:p>
      </dsp:txBody>
      <dsp:txXfrm>
        <a:off x="0" y="-99452"/>
        <a:ext cx="6720417" cy="1844149"/>
      </dsp:txXfrm>
    </dsp:sp>
    <dsp:sp modelId="{F80B8EC9-9605-4FAF-9C62-708210CB80F6}">
      <dsp:nvSpPr>
        <dsp:cNvPr id="0" name=""/>
        <dsp:cNvSpPr/>
      </dsp:nvSpPr>
      <dsp:spPr>
        <a:xfrm>
          <a:off x="0" y="1472176"/>
          <a:ext cx="2237951" cy="2822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«возникновение сомнений в обоснованности заключения эксперта» </a:t>
          </a:r>
          <a:endParaRPr lang="ru-RU" sz="2100" kern="1200" dirty="0"/>
        </a:p>
      </dsp:txBody>
      <dsp:txXfrm>
        <a:off x="0" y="1472176"/>
        <a:ext cx="2237951" cy="2822575"/>
      </dsp:txXfrm>
    </dsp:sp>
    <dsp:sp modelId="{09511149-5409-4F82-A973-2B81537CECA1}">
      <dsp:nvSpPr>
        <dsp:cNvPr id="0" name=""/>
        <dsp:cNvSpPr/>
      </dsp:nvSpPr>
      <dsp:spPr>
        <a:xfrm>
          <a:off x="2241232" y="1469099"/>
          <a:ext cx="2237951" cy="2822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«сомнение в правильности или обоснованности» - (ГПК)</a:t>
          </a:r>
          <a:endParaRPr lang="ru-RU" sz="2100" kern="1200" dirty="0"/>
        </a:p>
      </dsp:txBody>
      <dsp:txXfrm>
        <a:off x="2241232" y="1469099"/>
        <a:ext cx="2237951" cy="2822575"/>
      </dsp:txXfrm>
    </dsp:sp>
    <dsp:sp modelId="{997D7FE4-4CC8-49D5-BA83-72D0889BDA83}">
      <dsp:nvSpPr>
        <dsp:cNvPr id="0" name=""/>
        <dsp:cNvSpPr/>
      </dsp:nvSpPr>
      <dsp:spPr>
        <a:xfrm>
          <a:off x="4479184" y="1469099"/>
          <a:ext cx="2237951" cy="2822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«противоречия в выводах эксперта или комиссии экспертов по тем же вопросам» </a:t>
          </a:r>
          <a:endParaRPr lang="ru-RU" sz="2100" kern="1200" dirty="0"/>
        </a:p>
      </dsp:txBody>
      <dsp:txXfrm>
        <a:off x="4479184" y="1469099"/>
        <a:ext cx="2237951" cy="2822575"/>
      </dsp:txXfrm>
    </dsp:sp>
    <dsp:sp modelId="{2E90D1DA-485B-4310-B096-CCB074F198B6}">
      <dsp:nvSpPr>
        <dsp:cNvPr id="0" name=""/>
        <dsp:cNvSpPr/>
      </dsp:nvSpPr>
      <dsp:spPr>
        <a:xfrm>
          <a:off x="0" y="4291675"/>
          <a:ext cx="6720417" cy="31361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15F36-D2D6-42B2-ADD5-62072ADC2C92}">
      <dsp:nvSpPr>
        <dsp:cNvPr id="0" name=""/>
        <dsp:cNvSpPr/>
      </dsp:nvSpPr>
      <dsp:spPr>
        <a:xfrm>
          <a:off x="0" y="3872736"/>
          <a:ext cx="7255768" cy="1271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Суд выносит определение о назначении экспертизы</a:t>
          </a:r>
          <a:endParaRPr lang="ru-RU" sz="2300" kern="1200" dirty="0"/>
        </a:p>
      </dsp:txBody>
      <dsp:txXfrm>
        <a:off x="0" y="3872736"/>
        <a:ext cx="7255768" cy="686403"/>
      </dsp:txXfrm>
    </dsp:sp>
    <dsp:sp modelId="{D84F476E-BA7A-4E49-B262-448B4DDE742C}">
      <dsp:nvSpPr>
        <dsp:cNvPr id="0" name=""/>
        <dsp:cNvSpPr/>
      </dsp:nvSpPr>
      <dsp:spPr>
        <a:xfrm>
          <a:off x="1289" y="4533717"/>
          <a:ext cx="1767351" cy="5847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Основание </a:t>
          </a:r>
          <a:endParaRPr lang="ru-RU" sz="1800" b="1" kern="1200" dirty="0"/>
        </a:p>
      </dsp:txBody>
      <dsp:txXfrm>
        <a:off x="1289" y="4533717"/>
        <a:ext cx="1767351" cy="584714"/>
      </dsp:txXfrm>
    </dsp:sp>
    <dsp:sp modelId="{268210AA-76B9-4757-A256-FADE80320E14}">
      <dsp:nvSpPr>
        <dsp:cNvPr id="0" name=""/>
        <dsp:cNvSpPr/>
      </dsp:nvSpPr>
      <dsp:spPr>
        <a:xfrm>
          <a:off x="1768640" y="4533717"/>
          <a:ext cx="1133307" cy="5847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Эксперт</a:t>
          </a:r>
          <a:endParaRPr lang="ru-RU" sz="1800" b="1" kern="1200" dirty="0"/>
        </a:p>
      </dsp:txBody>
      <dsp:txXfrm>
        <a:off x="1768640" y="4533717"/>
        <a:ext cx="1133307" cy="584714"/>
      </dsp:txXfrm>
    </dsp:sp>
    <dsp:sp modelId="{7193A1F0-C6B8-49B9-AC40-8A25BCF9FDFB}">
      <dsp:nvSpPr>
        <dsp:cNvPr id="0" name=""/>
        <dsp:cNvSpPr/>
      </dsp:nvSpPr>
      <dsp:spPr>
        <a:xfrm>
          <a:off x="2901948" y="4533717"/>
          <a:ext cx="1305168" cy="5847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Вопросы </a:t>
          </a:r>
        </a:p>
      </dsp:txBody>
      <dsp:txXfrm>
        <a:off x="2901948" y="4533717"/>
        <a:ext cx="1305168" cy="584714"/>
      </dsp:txXfrm>
    </dsp:sp>
    <dsp:sp modelId="{8FC0ED48-CDDB-4420-BBDD-36946AA438CF}">
      <dsp:nvSpPr>
        <dsp:cNvPr id="0" name=""/>
        <dsp:cNvSpPr/>
      </dsp:nvSpPr>
      <dsp:spPr>
        <a:xfrm>
          <a:off x="4207116" y="4533717"/>
          <a:ext cx="1619591" cy="5847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Материалы </a:t>
          </a:r>
          <a:endParaRPr lang="ru-RU" sz="1800" b="1" kern="1200" dirty="0"/>
        </a:p>
      </dsp:txBody>
      <dsp:txXfrm>
        <a:off x="4207116" y="4533717"/>
        <a:ext cx="1619591" cy="584714"/>
      </dsp:txXfrm>
    </dsp:sp>
    <dsp:sp modelId="{F56BB9FF-0A87-45F0-82D8-7258A9AA57E8}">
      <dsp:nvSpPr>
        <dsp:cNvPr id="0" name=""/>
        <dsp:cNvSpPr/>
      </dsp:nvSpPr>
      <dsp:spPr>
        <a:xfrm>
          <a:off x="5827997" y="4541178"/>
          <a:ext cx="1427770" cy="5847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Срок и оплата эксперту</a:t>
          </a:r>
          <a:endParaRPr lang="ru-RU" sz="1500" b="1" kern="1200" dirty="0"/>
        </a:p>
      </dsp:txBody>
      <dsp:txXfrm>
        <a:off x="5827997" y="4541178"/>
        <a:ext cx="1427770" cy="584714"/>
      </dsp:txXfrm>
    </dsp:sp>
    <dsp:sp modelId="{B130B605-5296-4255-BFC8-26C9975CFBFA}">
      <dsp:nvSpPr>
        <dsp:cNvPr id="0" name=""/>
        <dsp:cNvSpPr/>
      </dsp:nvSpPr>
      <dsp:spPr>
        <a:xfrm rot="10800000">
          <a:off x="0" y="1936822"/>
          <a:ext cx="7255768" cy="19549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Удовлетворение ходатайства или его отклонение</a:t>
          </a:r>
          <a:endParaRPr lang="ru-RU" sz="2300" kern="1200" dirty="0"/>
        </a:p>
      </dsp:txBody>
      <dsp:txXfrm rot="-10800000">
        <a:off x="0" y="1936822"/>
        <a:ext cx="7255768" cy="686198"/>
      </dsp:txXfrm>
    </dsp:sp>
    <dsp:sp modelId="{8D09C069-8F2E-4F3E-9F20-A2D08F088F05}">
      <dsp:nvSpPr>
        <dsp:cNvPr id="0" name=""/>
        <dsp:cNvSpPr/>
      </dsp:nvSpPr>
      <dsp:spPr>
        <a:xfrm>
          <a:off x="0" y="2623020"/>
          <a:ext cx="3627884" cy="584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Формируются вопросы эксперту </a:t>
          </a:r>
          <a:endParaRPr lang="ru-RU" sz="1800" b="1" kern="1200" dirty="0"/>
        </a:p>
      </dsp:txBody>
      <dsp:txXfrm>
        <a:off x="0" y="2623020"/>
        <a:ext cx="3627884" cy="584539"/>
      </dsp:txXfrm>
    </dsp:sp>
    <dsp:sp modelId="{975A9D50-C5A2-4D52-AB4D-44502142AF71}">
      <dsp:nvSpPr>
        <dsp:cNvPr id="0" name=""/>
        <dsp:cNvSpPr/>
      </dsp:nvSpPr>
      <dsp:spPr>
        <a:xfrm>
          <a:off x="3627884" y="2623020"/>
          <a:ext cx="3627884" cy="584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Суд вправе вносить корректировки</a:t>
          </a:r>
          <a:endParaRPr lang="ru-RU" sz="1800" b="1" kern="1200" dirty="0"/>
        </a:p>
      </dsp:txBody>
      <dsp:txXfrm>
        <a:off x="3627884" y="2623020"/>
        <a:ext cx="3627884" cy="584539"/>
      </dsp:txXfrm>
    </dsp:sp>
    <dsp:sp modelId="{D3CBF8C8-8CEB-4794-9796-B0418CCD00C1}">
      <dsp:nvSpPr>
        <dsp:cNvPr id="0" name=""/>
        <dsp:cNvSpPr/>
      </dsp:nvSpPr>
      <dsp:spPr>
        <a:xfrm rot="10800000">
          <a:off x="0" y="909"/>
          <a:ext cx="7255768" cy="195498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Обращение с ходатайством о назначении экспертизы</a:t>
          </a:r>
          <a:endParaRPr lang="ru-RU" sz="2300" kern="1200" dirty="0"/>
        </a:p>
      </dsp:txBody>
      <dsp:txXfrm rot="-10800000">
        <a:off x="0" y="909"/>
        <a:ext cx="7255768" cy="686198"/>
      </dsp:txXfrm>
    </dsp:sp>
    <dsp:sp modelId="{60FE908D-7D74-4C47-AA0B-0D727ACE9582}">
      <dsp:nvSpPr>
        <dsp:cNvPr id="0" name=""/>
        <dsp:cNvSpPr/>
      </dsp:nvSpPr>
      <dsp:spPr>
        <a:xfrm>
          <a:off x="0" y="616869"/>
          <a:ext cx="1813942" cy="7250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Обоснование</a:t>
          </a:r>
          <a:endParaRPr lang="ru-RU" sz="1800" kern="1200" dirty="0"/>
        </a:p>
      </dsp:txBody>
      <dsp:txXfrm>
        <a:off x="0" y="616869"/>
        <a:ext cx="1813942" cy="725015"/>
      </dsp:txXfrm>
    </dsp:sp>
    <dsp:sp modelId="{51378733-06DC-4DD2-B82A-DB63A04456B7}">
      <dsp:nvSpPr>
        <dsp:cNvPr id="0" name=""/>
        <dsp:cNvSpPr/>
      </dsp:nvSpPr>
      <dsp:spPr>
        <a:xfrm>
          <a:off x="1775377" y="603585"/>
          <a:ext cx="1813942" cy="7486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Вопросы</a:t>
          </a:r>
          <a:endParaRPr lang="ru-RU" sz="1800" b="1" kern="1200" dirty="0"/>
        </a:p>
      </dsp:txBody>
      <dsp:txXfrm>
        <a:off x="1775377" y="603585"/>
        <a:ext cx="1813942" cy="748601"/>
      </dsp:txXfrm>
    </dsp:sp>
    <dsp:sp modelId="{FC809AF1-594D-4A91-9F48-382D6F7B2DA5}">
      <dsp:nvSpPr>
        <dsp:cNvPr id="0" name=""/>
        <dsp:cNvSpPr/>
      </dsp:nvSpPr>
      <dsp:spPr>
        <a:xfrm>
          <a:off x="3627884" y="603585"/>
          <a:ext cx="1813942" cy="7515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Материалы </a:t>
          </a:r>
          <a:endParaRPr lang="ru-RU" sz="1800" b="1" kern="1200" dirty="0"/>
        </a:p>
      </dsp:txBody>
      <dsp:txXfrm>
        <a:off x="3627884" y="603585"/>
        <a:ext cx="1813942" cy="751582"/>
      </dsp:txXfrm>
    </dsp:sp>
    <dsp:sp modelId="{F7DAE759-681D-4C0F-9DA7-610C3F353E12}">
      <dsp:nvSpPr>
        <dsp:cNvPr id="0" name=""/>
        <dsp:cNvSpPr/>
      </dsp:nvSpPr>
      <dsp:spPr>
        <a:xfrm>
          <a:off x="5441826" y="603585"/>
          <a:ext cx="1813942" cy="7515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Экспертное учреждение</a:t>
          </a:r>
          <a:endParaRPr lang="ru-RU" sz="1800" b="1" kern="1200" dirty="0"/>
        </a:p>
      </dsp:txBody>
      <dsp:txXfrm>
        <a:off x="5441826" y="603585"/>
        <a:ext cx="1813942" cy="7515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7F95E-DE20-4B15-933E-CB96B0464AEA}">
      <dsp:nvSpPr>
        <dsp:cNvPr id="0" name=""/>
        <dsp:cNvSpPr/>
      </dsp:nvSpPr>
      <dsp:spPr>
        <a:xfrm>
          <a:off x="27177" y="127299"/>
          <a:ext cx="7731090" cy="1312011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Явиться по вызову суда, следователя, дознавателя</a:t>
          </a:r>
          <a:endParaRPr lang="ru-RU" sz="2800" kern="1200" dirty="0"/>
        </a:p>
      </dsp:txBody>
      <dsp:txXfrm>
        <a:off x="27177" y="127299"/>
        <a:ext cx="7731090" cy="1312011"/>
      </dsp:txXfrm>
    </dsp:sp>
    <dsp:sp modelId="{A4F26FC8-959C-4065-8DDC-A13D82959863}">
      <dsp:nvSpPr>
        <dsp:cNvPr id="0" name=""/>
        <dsp:cNvSpPr/>
      </dsp:nvSpPr>
      <dsp:spPr>
        <a:xfrm>
          <a:off x="0" y="1620632"/>
          <a:ext cx="7780478" cy="113598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Принять экспертизу к производству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0" y="1620632"/>
        <a:ext cx="7780478" cy="1135985"/>
      </dsp:txXfrm>
    </dsp:sp>
    <dsp:sp modelId="{85BA9DDA-32FD-40C4-A456-30F356A2323C}">
      <dsp:nvSpPr>
        <dsp:cNvPr id="0" name=""/>
        <dsp:cNvSpPr/>
      </dsp:nvSpPr>
      <dsp:spPr>
        <a:xfrm>
          <a:off x="7478" y="2956004"/>
          <a:ext cx="7807694" cy="99064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Заявить самоотвод при наличии оснований</a:t>
          </a:r>
          <a:endParaRPr lang="ru-RU" sz="2800" kern="1200" dirty="0"/>
        </a:p>
      </dsp:txBody>
      <dsp:txXfrm>
        <a:off x="7478" y="2956004"/>
        <a:ext cx="7807694" cy="990645"/>
      </dsp:txXfrm>
    </dsp:sp>
    <dsp:sp modelId="{A9729804-C0DB-4F5E-83E2-0B9407186CB1}">
      <dsp:nvSpPr>
        <dsp:cNvPr id="0" name=""/>
        <dsp:cNvSpPr/>
      </dsp:nvSpPr>
      <dsp:spPr>
        <a:xfrm>
          <a:off x="0" y="4176469"/>
          <a:ext cx="7765564" cy="1631714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Явиться по вызову суда для личного участия в судебном заседании задавать вопросы лицам, участвующим в деле и свидетелям (ч. 1,3 ст. 85 ГПК РФ)</a:t>
          </a:r>
          <a:endParaRPr lang="ru-RU" sz="2400" kern="1200" dirty="0">
            <a:solidFill>
              <a:srgbClr val="C00000"/>
            </a:solidFill>
          </a:endParaRPr>
        </a:p>
      </dsp:txBody>
      <dsp:txXfrm>
        <a:off x="0" y="4176469"/>
        <a:ext cx="7765564" cy="1631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B790A19-B522-4822-BF92-E31D58F8C1A6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7557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0D4F9D2C-060C-4F61-868A-617E7F78897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января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D4F9D2C-060C-4F61-868A-617E7F788977}" type="slidenum">
              <a:rPr lang="ru-RU" smtClean="0"/>
              <a:pPr lvl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3D4363-E6D2-4ADA-BA01-A0FFE1090D41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D4F9D2C-060C-4F61-868A-617E7F788977}" type="slidenum">
              <a:rPr lang="ru-RU" smtClean="0"/>
              <a:pPr lvl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D75446D-B94B-497B-90E6-CF095276BF4C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9B4FBF-C109-45A4-8CEA-9C69897CD9B6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E23585-FB9E-4212-9F66-8DBE9BE1F73A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BDBEA-604C-42F2-8279-DB451746912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AA1B24-93E7-4086-85E8-1C60A02D53EE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48197F-8D01-458A-B05B-B4964C73C1A5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1D76D6-3F2E-4399-AF9D-293C45F296B9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D4F9D2C-060C-4F61-868A-617E7F788977}" type="slidenum">
              <a:rPr lang="ru-RU" smtClean="0"/>
              <a:pPr lvl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420877-A863-409D-9EA0-1F9633400FED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EA5601D-5DB9-44AF-9C2F-43DC399FF44A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3D4363-E6D2-4ADA-BA01-A0FFE1090D41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3D4363-E6D2-4ADA-BA01-A0FFE1090D41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EE83A3-5888-4DD3-B798-43541F5A017A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12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DDA176-43B4-47C7-AA0B-A47408AB369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8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0B813B-04FE-4CC6-B13D-6683AAD15AC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D1D175-C54B-404E-889F-218F4DB52AAA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4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1E0D2F-C49D-4476-8723-68522D54C322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06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69C634-C681-44CC-B0A6-7CF9E7028C5E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2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F7CC65-5DAE-4238-BE01-AA62CE9579A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28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42933E-EF2A-4E91-9810-5A63529F436C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35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3587F4-57F9-48B6-A389-6A9D173EA882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60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4AE27E-92C6-41BF-BFE2-7F448C34509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6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34FC83-60BB-4F73-8744-AE46E6B25EE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81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89F7ECF-4904-4F01-AB6A-3E2221E2D45B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752" y="2879487"/>
            <a:ext cx="10120877" cy="1620430"/>
          </a:xfrm>
        </p:spPr>
        <p:txBody>
          <a:bodyPr>
            <a:noAutofit/>
          </a:bodyPr>
          <a:lstStyle/>
          <a:p>
            <a:r>
              <a:rPr sz="2800" b="1" dirty="0" smtClean="0">
                <a:solidFill>
                  <a:srgbClr val="002060"/>
                </a:solidFill>
              </a:rPr>
              <a:t>круглый </a:t>
            </a:r>
            <a:r>
              <a:rPr sz="2800" b="1" dirty="0" smtClean="0">
                <a:solidFill>
                  <a:srgbClr val="002060"/>
                </a:solidFill>
              </a:rPr>
              <a:t>стол </a:t>
            </a:r>
            <a:br>
              <a:rPr sz="2800" b="1" dirty="0" smtClean="0">
                <a:solidFill>
                  <a:srgbClr val="002060"/>
                </a:solidFill>
              </a:rPr>
            </a:br>
            <a:r>
              <a:rPr sz="2800" b="1" dirty="0" smtClean="0">
                <a:solidFill>
                  <a:srgbClr val="002060"/>
                </a:solidFill>
              </a:rPr>
              <a:t/>
            </a:r>
            <a:br>
              <a:rPr sz="2800" b="1" dirty="0" smtClean="0">
                <a:solidFill>
                  <a:srgbClr val="002060"/>
                </a:solidFill>
              </a:rPr>
            </a:br>
            <a:r>
              <a:rPr sz="4000" b="1" dirty="0" smtClean="0">
                <a:solidFill>
                  <a:srgbClr val="002060"/>
                </a:solidFill>
              </a:rPr>
              <a:t>«Оценщик и </a:t>
            </a:r>
            <a:r>
              <a:rPr sz="4000" b="1" dirty="0" smtClean="0">
                <a:solidFill>
                  <a:srgbClr val="002060"/>
                </a:solidFill>
              </a:rPr>
              <a:t>его </a:t>
            </a:r>
            <a:r>
              <a:rPr sz="4000" b="1" dirty="0" smtClean="0">
                <a:solidFill>
                  <a:srgbClr val="002060"/>
                </a:solidFill>
              </a:rPr>
              <a:t>роль</a:t>
            </a:r>
            <a:br>
              <a:rPr sz="4000" b="1" dirty="0" smtClean="0">
                <a:solidFill>
                  <a:srgbClr val="002060"/>
                </a:solidFill>
              </a:rPr>
            </a:br>
            <a:r>
              <a:rPr sz="4000" b="1" dirty="0" smtClean="0">
                <a:solidFill>
                  <a:srgbClr val="002060"/>
                </a:solidFill>
              </a:rPr>
              <a:t>в </a:t>
            </a:r>
            <a:r>
              <a:rPr sz="4000" b="1" dirty="0" smtClean="0">
                <a:solidFill>
                  <a:srgbClr val="002060"/>
                </a:solidFill>
              </a:rPr>
              <a:t>судебной экспертизе»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611404" y="6237229"/>
            <a:ext cx="3175353" cy="1143008"/>
          </a:xfrm>
          <a:prstGeom prst="rect">
            <a:avLst/>
          </a:prstGeom>
        </p:spPr>
        <p:txBody>
          <a:bodyPr vert="horz" lIns="100794" tIns="50397" rIns="100794" bIns="5039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1190484"/>
            <a:r>
              <a:rPr lang="ru-RU" sz="2200" b="1" dirty="0" smtClean="0">
                <a:solidFill>
                  <a:srgbClr val="002060"/>
                </a:solidFill>
              </a:rPr>
              <a:t>14 января 2014 </a:t>
            </a:r>
            <a:r>
              <a:rPr lang="ru-RU" sz="2200" b="1" dirty="0">
                <a:solidFill>
                  <a:srgbClr val="002060"/>
                </a:solidFill>
              </a:rPr>
              <a:t>года</a:t>
            </a:r>
          </a:p>
        </p:txBody>
      </p:sp>
      <p:pic>
        <p:nvPicPr>
          <p:cNvPr id="11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71" y="1990"/>
            <a:ext cx="2842290" cy="124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59760" y="-30185"/>
            <a:ext cx="7220865" cy="1119580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</a:rPr>
              <a:t>Некоммерческое партнерство</a:t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«Саморегулируемая организация оценщиков «Экспертный совет»</a:t>
            </a:r>
          </a:p>
        </p:txBody>
      </p:sp>
    </p:spTree>
    <p:extLst>
      <p:ext uri="{BB962C8B-B14F-4D97-AF65-F5344CB8AC3E}">
        <p14:creationId xmlns:p14="http://schemas.microsoft.com/office/powerpoint/2010/main" val="781308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611287" y="350813"/>
            <a:ext cx="7715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4695" y="400021"/>
            <a:ext cx="8315929" cy="571504"/>
          </a:xfrm>
          <a:ln w="76200">
            <a:noFill/>
          </a:ln>
        </p:spPr>
        <p:txBody>
          <a:bodyPr/>
          <a:lstStyle/>
          <a:p>
            <a:pPr lvl="0"/>
            <a:r>
              <a:rPr sz="4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sz="4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sz="40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Процедура назначения  экспертизы</a:t>
            </a:r>
            <a:br>
              <a:rPr sz="40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-248" y="1547589"/>
            <a:ext cx="9576627" cy="5035130"/>
          </a:xfrm>
        </p:spPr>
        <p:txBody>
          <a:bodyPr/>
          <a:lstStyle/>
          <a:p>
            <a:endParaRPr smtClean="0"/>
          </a:p>
          <a:p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727899068"/>
              </p:ext>
            </p:extLst>
          </p:nvPr>
        </p:nvGraphicFramePr>
        <p:xfrm>
          <a:off x="1439723" y="1670393"/>
          <a:ext cx="7255768" cy="5144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10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211263" y="6804025"/>
            <a:ext cx="8869362" cy="360363"/>
          </a:xfrm>
        </p:spPr>
        <p:txBody>
          <a:bodyPr/>
          <a:lstStyle/>
          <a:p>
            <a:pPr lvl="0" algn="ctr"/>
            <a:r>
              <a:rPr lang="ru-RU" sz="2000" b="1" dirty="0" smtClean="0">
                <a:solidFill>
                  <a:srgbClr val="0070C0"/>
                </a:solidFill>
              </a:rPr>
              <a:t>(</a:t>
            </a:r>
            <a:r>
              <a:rPr lang="ru-RU" sz="2000" b="1" dirty="0">
                <a:solidFill>
                  <a:srgbClr val="0070C0"/>
                </a:solidFill>
              </a:rPr>
              <a:t>ст. </a:t>
            </a:r>
            <a:r>
              <a:rPr lang="ru-RU" sz="2000" b="1" dirty="0" smtClean="0">
                <a:solidFill>
                  <a:srgbClr val="0070C0"/>
                </a:solidFill>
              </a:rPr>
              <a:t>204 </a:t>
            </a:r>
            <a:r>
              <a:rPr lang="ru-RU" sz="2000" b="1" dirty="0">
                <a:solidFill>
                  <a:srgbClr val="0070C0"/>
                </a:solidFill>
              </a:rPr>
              <a:t>УПК РФ, ст. 86 ГПК РФ, ст. 86 АПК РФ</a:t>
            </a:r>
            <a:r>
              <a:rPr lang="ru-RU" sz="2000" b="1" dirty="0" smtClean="0">
                <a:solidFill>
                  <a:srgbClr val="0070C0"/>
                </a:solidFill>
              </a:rPr>
              <a:t>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</a:rPr>
              <a:t>Содержание заключение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216" y="2411685"/>
            <a:ext cx="3600000" cy="14400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Подписка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2712" y="2414208"/>
            <a:ext cx="3600000" cy="14400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Вводная часть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216" y="4556868"/>
            <a:ext cx="3600000" cy="14400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Исследовательская часть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1737" y="4571925"/>
            <a:ext cx="3600000" cy="14400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Выводы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11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1760" y="1331565"/>
            <a:ext cx="10008864" cy="5429250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Место и время производства экспертизы.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Основание производства судебной экспертизы (определение, (постановление) по делу, номер и наименование дела).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Должность, классный чин, специальное звание лица, назначившего экспертизу.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Сведения об экспертном учреждении, а также </a:t>
            </a:r>
            <a:r>
              <a:rPr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ф.и.о.</a:t>
            </a:r>
            <a:r>
              <a:rPr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эксперта, его образование, специальность, стаж работы, ученая степень, ученое звание, занимаемая должность.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Сведения и предупреждение эксперта об уголовной ответственности за дачу заведомо ложного заключения.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Вопросы, поставленные перед экспертом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Объекты, представленные на исследование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Лица, присутствовавшие при производстве экспертизы.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данная экспертиза дополнительная или повторная ( указываются сведения: где, когда, кто провел первичную экспертизу и к каким выводам пришел).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Заявленные ходатайства (если были) и результаты.</a:t>
            </a:r>
          </a:p>
          <a:p>
            <a:pPr lvl="0" algn="just"/>
            <a:endParaRPr lang="ru-RU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</a:rPr>
              <a:t>Вводная часть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12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764696" y="179437"/>
            <a:ext cx="8315928" cy="90674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+mj-lt"/>
              </a:rPr>
              <a:t>Исследовательская часть</a:t>
            </a:r>
            <a:endParaRPr lang="ru-RU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Подзаголовок 1"/>
          <p:cNvSpPr txBox="1">
            <a:spLocks noGrp="1"/>
          </p:cNvSpPr>
          <p:nvPr>
            <p:ph idx="1"/>
          </p:nvPr>
        </p:nvSpPr>
        <p:spPr>
          <a:xfrm>
            <a:off x="325404" y="1115541"/>
            <a:ext cx="9611452" cy="6387052"/>
          </a:xfrm>
        </p:spPr>
        <p:txBody>
          <a:bodyPr anchor="ctr" anchorCtr="1"/>
          <a:lstStyle/>
          <a:p>
            <a:pPr algn="ctr"/>
            <a:r>
              <a:rPr sz="4000" b="1" i="1" dirty="0" smtClean="0">
                <a:solidFill>
                  <a:srgbClr val="C00000"/>
                </a:solidFill>
              </a:rPr>
              <a:t>Аналитическая часть</a:t>
            </a:r>
            <a:r>
              <a:rPr sz="4000" dirty="0" smtClean="0">
                <a:solidFill>
                  <a:srgbClr val="C00000"/>
                </a:solidFill>
              </a:rPr>
              <a:t> </a:t>
            </a:r>
            <a:endParaRPr sz="4000" dirty="0" smtClean="0">
              <a:solidFill>
                <a:srgbClr val="C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sz="2000" b="1" dirty="0" smtClean="0">
                <a:solidFill>
                  <a:srgbClr val="002060"/>
                </a:solidFill>
              </a:rPr>
              <a:t>Изучение материалов дела</a:t>
            </a:r>
          </a:p>
          <a:p>
            <a:pPr marL="342900" indent="-342900" algn="just">
              <a:buFont typeface="+mj-lt"/>
              <a:buAutoNum type="arabicPeriod"/>
            </a:pPr>
            <a:r>
              <a:rPr sz="2000" b="1" dirty="0" smtClean="0">
                <a:solidFill>
                  <a:srgbClr val="002060"/>
                </a:solidFill>
              </a:rPr>
              <a:t>Изучается нормативная и справочная литература. </a:t>
            </a:r>
          </a:p>
          <a:p>
            <a:pPr marL="342900" indent="-342900" algn="just">
              <a:buFont typeface="+mj-lt"/>
              <a:buAutoNum type="arabicPeriod"/>
            </a:pPr>
            <a:r>
              <a:rPr sz="2000" b="1" dirty="0" smtClean="0">
                <a:solidFill>
                  <a:srgbClr val="002060"/>
                </a:solidFill>
              </a:rPr>
              <a:t>Осмотр объекта исследования  является частью судебной экспертизы. Выезд на место проведения осмотра  должно быть по согласованию с органом, назначившим экспертизу,  с обязательным уведомлением сторон . </a:t>
            </a:r>
          </a:p>
          <a:p>
            <a:pPr marL="342900" indent="-342900" algn="just">
              <a:buFont typeface="+mj-lt"/>
              <a:buAutoNum type="arabicPeriod"/>
            </a:pPr>
            <a:r>
              <a:rPr sz="2000" b="1" dirty="0" smtClean="0">
                <a:solidFill>
                  <a:srgbClr val="002060"/>
                </a:solidFill>
              </a:rPr>
              <a:t>Эксперт не вправе самостоятельно собирать  материалы для производства экспертизы</a:t>
            </a:r>
          </a:p>
          <a:p>
            <a:pPr marL="342900" indent="-342900" algn="just">
              <a:buFont typeface="+mj-lt"/>
              <a:buAutoNum type="arabicPeriod"/>
            </a:pPr>
            <a:r>
              <a:rPr sz="2000" b="1" dirty="0" smtClean="0">
                <a:solidFill>
                  <a:srgbClr val="002060"/>
                </a:solidFill>
              </a:rPr>
              <a:t>При экспертном осмотре  необходимо соблюдение </a:t>
            </a:r>
            <a:r>
              <a:rPr sz="2000" b="1" dirty="0" err="1" smtClean="0">
                <a:solidFill>
                  <a:srgbClr val="002060"/>
                </a:solidFill>
              </a:rPr>
              <a:t>спрециального</a:t>
            </a:r>
            <a:r>
              <a:rPr sz="2000" b="1" dirty="0" smtClean="0">
                <a:solidFill>
                  <a:srgbClr val="002060"/>
                </a:solidFill>
              </a:rPr>
              <a:t> правового регламента: стороны и их представители в ходе осмотра вправе давать объяснения, но не вправе получать какие-либо разъяснения от эксперта</a:t>
            </a:r>
            <a:r>
              <a:rPr sz="2000" b="1" dirty="0" smtClean="0">
                <a:solidFill>
                  <a:srgbClr val="002060"/>
                </a:solidFill>
              </a:rPr>
              <a:t>.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54230" y="0"/>
            <a:ext cx="7826394" cy="10651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871960" y="280802"/>
            <a:ext cx="8208664" cy="90674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+mj-lt"/>
              </a:rPr>
              <a:t>Исследовательская часть</a:t>
            </a:r>
            <a:endParaRPr lang="ru-RU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Подзаголовок 1"/>
          <p:cNvSpPr txBox="1">
            <a:spLocks noGrp="1"/>
          </p:cNvSpPr>
          <p:nvPr>
            <p:ph idx="1"/>
          </p:nvPr>
        </p:nvSpPr>
        <p:spPr>
          <a:xfrm>
            <a:off x="431800" y="2051645"/>
            <a:ext cx="9360850" cy="4660026"/>
          </a:xfrm>
        </p:spPr>
        <p:txBody>
          <a:bodyPr anchor="ctr" anchorCtr="1"/>
          <a:lstStyle/>
          <a:p>
            <a:pPr algn="ctr"/>
            <a:r>
              <a:rPr sz="4000" b="1" i="1" dirty="0" smtClean="0">
                <a:solidFill>
                  <a:srgbClr val="C00000"/>
                </a:solidFill>
              </a:rPr>
              <a:t>Синтезирующая </a:t>
            </a:r>
            <a:r>
              <a:rPr sz="4000" b="1" i="1" dirty="0" smtClean="0">
                <a:solidFill>
                  <a:srgbClr val="C00000"/>
                </a:solidFill>
              </a:rPr>
              <a:t>часть</a:t>
            </a:r>
            <a:endParaRPr sz="4000" dirty="0" smtClean="0">
              <a:solidFill>
                <a:srgbClr val="C00000"/>
              </a:solidFill>
            </a:endParaRPr>
          </a:p>
          <a:p>
            <a:pPr algn="ctr">
              <a:spcAft>
                <a:spcPts val="0"/>
              </a:spcAft>
            </a:pPr>
            <a:endParaRPr sz="3600" b="1" dirty="0" smtClean="0"/>
          </a:p>
          <a:p>
            <a:pPr algn="ctr">
              <a:spcAft>
                <a:spcPts val="0"/>
              </a:spcAft>
            </a:pPr>
            <a:r>
              <a:rPr sz="3600" b="1" dirty="0" smtClean="0"/>
              <a:t>Эксперт </a:t>
            </a:r>
            <a:r>
              <a:rPr sz="3600" b="1" dirty="0" smtClean="0"/>
              <a:t>соединяет части в единое целое  для получения нового, </a:t>
            </a:r>
          </a:p>
          <a:p>
            <a:pPr algn="ctr">
              <a:spcAft>
                <a:spcPts val="0"/>
              </a:spcAft>
            </a:pPr>
            <a:r>
              <a:rPr sz="3600" b="1" dirty="0" smtClean="0"/>
              <a:t>более полного знания об объекте</a:t>
            </a:r>
          </a:p>
          <a:p>
            <a:pPr algn="ctr"/>
            <a:endParaRPr sz="3600" b="1" dirty="0" smtClean="0"/>
          </a:p>
          <a:p>
            <a:pPr algn="ctr">
              <a:spcAft>
                <a:spcPts val="0"/>
              </a:spcAft>
            </a:pPr>
            <a:r>
              <a:rPr sz="3600" b="1" dirty="0" smtClean="0"/>
              <a:t>Выполнение исследования с применением необходимых </a:t>
            </a:r>
          </a:p>
          <a:p>
            <a:pPr algn="ctr">
              <a:spcAft>
                <a:spcPts val="0"/>
              </a:spcAft>
            </a:pPr>
            <a:r>
              <a:rPr sz="3600" b="1" dirty="0" smtClean="0"/>
              <a:t>методов и </a:t>
            </a:r>
            <a:r>
              <a:rPr sz="3600" b="1" dirty="0" smtClean="0"/>
              <a:t>методик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54230" y="0"/>
            <a:ext cx="7826394" cy="10651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871960" y="301322"/>
            <a:ext cx="8208664" cy="90674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+mj-lt"/>
              </a:rPr>
              <a:t>Исследовательская часть</a:t>
            </a:r>
            <a:endParaRPr lang="ru-RU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Подзаголовок 1"/>
          <p:cNvSpPr txBox="1">
            <a:spLocks noGrp="1"/>
          </p:cNvSpPr>
          <p:nvPr>
            <p:ph idx="1"/>
          </p:nvPr>
        </p:nvSpPr>
        <p:spPr>
          <a:xfrm>
            <a:off x="503998" y="1493821"/>
            <a:ext cx="8870036" cy="4660026"/>
          </a:xfrm>
        </p:spPr>
        <p:txBody>
          <a:bodyPr anchor="ctr" anchorCtr="1"/>
          <a:lstStyle/>
          <a:p>
            <a:pPr algn="ctr"/>
            <a:r>
              <a:rPr sz="4000" b="1" i="1" dirty="0" smtClean="0">
                <a:solidFill>
                  <a:srgbClr val="C00000"/>
                </a:solidFill>
              </a:rPr>
              <a:t>Результативная часть</a:t>
            </a:r>
            <a:endParaRPr sz="4000" b="1" i="1" dirty="0" smtClean="0">
              <a:solidFill>
                <a:srgbClr val="C00000"/>
              </a:solidFill>
            </a:endParaRPr>
          </a:p>
          <a:p>
            <a:pPr algn="ctr"/>
            <a:endParaRPr dirty="0" smtClean="0">
              <a:solidFill>
                <a:srgbClr val="C00000"/>
              </a:solidFill>
            </a:endParaRPr>
          </a:p>
          <a:p>
            <a:pPr algn="ctr"/>
            <a:r>
              <a:rPr b="1" dirty="0" smtClean="0"/>
              <a:t>Эксперт обобщает полученные результаты </a:t>
            </a:r>
          </a:p>
          <a:p>
            <a:pPr algn="ctr"/>
            <a:r>
              <a:rPr b="1" dirty="0" smtClean="0"/>
              <a:t>и в развернутом виде формулирует </a:t>
            </a:r>
          </a:p>
          <a:p>
            <a:pPr algn="ctr"/>
            <a:r>
              <a:rPr b="1" dirty="0" smtClean="0"/>
              <a:t>будущие выводы, приводя их обоснование</a:t>
            </a:r>
            <a:r>
              <a:rPr b="1" dirty="0" smtClean="0"/>
              <a:t>.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54230" y="0"/>
            <a:ext cx="7826394" cy="10651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15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871960" y="254478"/>
            <a:ext cx="8208665" cy="78581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Выводы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11156" y="1835621"/>
            <a:ext cx="8786874" cy="4929222"/>
          </a:xfrm>
        </p:spPr>
        <p:txBody>
          <a:bodyPr/>
          <a:lstStyle/>
          <a:p>
            <a:r>
              <a:rPr b="1" dirty="0" smtClean="0"/>
              <a:t>Лаконичное, четкое, однозначно трактуемое изложение ответа на поставленный вопрос.</a:t>
            </a:r>
          </a:p>
          <a:p>
            <a:endParaRPr b="1" dirty="0" smtClean="0">
              <a:solidFill>
                <a:srgbClr val="C00000"/>
              </a:solidFill>
            </a:endParaRPr>
          </a:p>
          <a:p>
            <a:r>
              <a:rPr sz="3200" b="1" dirty="0" smtClean="0">
                <a:solidFill>
                  <a:srgbClr val="C00000"/>
                </a:solidFill>
              </a:rPr>
              <a:t>Форма </a:t>
            </a:r>
            <a:r>
              <a:rPr sz="3200" b="1" dirty="0" smtClean="0">
                <a:solidFill>
                  <a:srgbClr val="C00000"/>
                </a:solidFill>
              </a:rPr>
              <a:t>выводов: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b="1" dirty="0" smtClean="0"/>
              <a:t>категорическая утвердительная;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b="1" dirty="0" smtClean="0"/>
              <a:t>категорическая отрицательная;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b="1" dirty="0" smtClean="0"/>
              <a:t>альтернативная (эксперту заданы две, три ситуации);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b="1" dirty="0" smtClean="0"/>
              <a:t>условно-определенная (решается задача для сформулированных условий);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b="1" dirty="0" smtClean="0"/>
              <a:t>решить не представляется возможным (НПВ) с указанием причины невозможности решения вопроса.</a:t>
            </a: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16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2203450"/>
            <a:ext cx="4464050" cy="4384675"/>
          </a:xfrm>
        </p:spPr>
        <p:txBody>
          <a:bodyPr anchorCtr="1"/>
          <a:lstStyle/>
          <a:p>
            <a:pPr lvl="0" indent="343082" algn="ctr"/>
            <a:endParaRPr smtClean="0">
              <a:solidFill>
                <a:srgbClr val="0070C0"/>
              </a:solidFill>
              <a:latin typeface="Calibri" pitchFamily="34"/>
            </a:endParaRPr>
          </a:p>
          <a:p>
            <a:pPr lvl="0" indent="343082" algn="ctr"/>
            <a:endParaRPr lang="ru-RU" dirty="0">
              <a:solidFill>
                <a:srgbClr val="0070C0"/>
              </a:solidFill>
              <a:latin typeface="Calibri" pitchFamily="34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8755" y="1835621"/>
            <a:ext cx="8501122" cy="470898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/>
              <a:t>Заключение эксперта –</a:t>
            </a:r>
          </a:p>
          <a:p>
            <a:pPr algn="ctr"/>
            <a:r>
              <a:rPr lang="ru-RU" sz="6000" b="1" dirty="0" smtClean="0"/>
              <a:t> </a:t>
            </a:r>
            <a:r>
              <a:rPr lang="ru-RU" sz="6000" b="1" dirty="0" smtClean="0"/>
              <a:t>письменное </a:t>
            </a:r>
            <a:r>
              <a:rPr lang="ru-RU" sz="6000" b="1" dirty="0" smtClean="0"/>
              <a:t>изложение процедуры проведения экспертизы и выводов эксперта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17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71704" y="1691605"/>
            <a:ext cx="8001056" cy="470898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/>
              <a:t>Заключение эксперта признается одним из доказательств наравне со всеми иными видами доказательств</a:t>
            </a:r>
            <a:endParaRPr lang="ru-RU" sz="60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18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44500" y="1768475"/>
            <a:ext cx="9636125" cy="5395913"/>
          </a:xfrm>
        </p:spPr>
        <p:txBody>
          <a:bodyPr/>
          <a:lstStyle/>
          <a:p>
            <a:pPr lvl="0" algn="l">
              <a:spcAft>
                <a:spcPts val="0"/>
              </a:spcAft>
              <a:buSzPct val="45000"/>
            </a:pPr>
            <a:endParaRPr lang="ru-RU" sz="2800" b="1" dirty="0">
              <a:solidFill>
                <a:srgbClr val="0070C0"/>
              </a:solidFill>
            </a:endParaRPr>
          </a:p>
          <a:p>
            <a:pPr lvl="0" algn="l">
              <a:buSzPct val="45000"/>
              <a:buFont typeface="StarSymbol"/>
              <a:buChar char="●"/>
            </a:pP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</a:rPr>
              <a:t>Обязанности судебного эксперта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500239059"/>
              </p:ext>
            </p:extLst>
          </p:nvPr>
        </p:nvGraphicFramePr>
        <p:xfrm>
          <a:off x="1151880" y="1475581"/>
          <a:ext cx="7822652" cy="5886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19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0252" y="2292179"/>
            <a:ext cx="10120877" cy="3071834"/>
          </a:xfrm>
        </p:spPr>
        <p:txBody>
          <a:bodyPr>
            <a:noAutofit/>
          </a:bodyPr>
          <a:lstStyle/>
          <a:p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/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>Процессуальный</a:t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> порядок назначения </a:t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>и проведения экспертизы,</a:t>
            </a:r>
            <a:br>
              <a:rPr sz="4000" b="1" dirty="0" smtClean="0">
                <a:solidFill>
                  <a:srgbClr val="FF0000"/>
                </a:solidFill>
              </a:rPr>
            </a:br>
            <a:r>
              <a:rPr sz="4000" b="1" dirty="0" smtClean="0">
                <a:solidFill>
                  <a:srgbClr val="FF0000"/>
                </a:solidFill>
              </a:rPr>
              <a:t>составления заключения </a:t>
            </a:r>
            <a:r>
              <a:rPr sz="4000" b="1" dirty="0" smtClean="0">
                <a:solidFill>
                  <a:srgbClr val="FF0000"/>
                </a:solidFill>
              </a:rPr>
              <a:t>эксперта </a:t>
            </a:r>
            <a:r>
              <a:rPr sz="4000" dirty="0" smtClean="0"/>
              <a:t/>
            </a:r>
            <a:br>
              <a:rPr sz="4000" dirty="0" smtClean="0"/>
            </a:b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71" y="1990"/>
            <a:ext cx="2842290" cy="124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859677" y="220490"/>
            <a:ext cx="7220948" cy="810216"/>
          </a:xfrm>
          <a:prstGeom prst="rect">
            <a:avLst/>
          </a:prstGeom>
        </p:spPr>
        <p:txBody>
          <a:bodyPr vert="horz" lIns="100794" tIns="50397" rIns="100794" bIns="5039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1190484"/>
            <a:r>
              <a:rPr lang="ru-RU" sz="2400" b="1" dirty="0">
                <a:solidFill>
                  <a:srgbClr val="002060"/>
                </a:solidFill>
              </a:rPr>
              <a:t>материалы к </a:t>
            </a:r>
            <a:r>
              <a:rPr lang="ru-RU" sz="2400" b="1" dirty="0" smtClean="0">
                <a:solidFill>
                  <a:srgbClr val="002060"/>
                </a:solidFill>
              </a:rPr>
              <a:t>Образовательной сессии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НП «</a:t>
            </a:r>
            <a:r>
              <a:rPr lang="ru-RU" sz="2400" b="1" dirty="0">
                <a:solidFill>
                  <a:srgbClr val="002060"/>
                </a:solidFill>
              </a:rPr>
              <a:t>СРОО «Экспертный совет»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611404" y="6660157"/>
            <a:ext cx="3175353" cy="857256"/>
          </a:xfrm>
          <a:prstGeom prst="rect">
            <a:avLst/>
          </a:prstGeom>
        </p:spPr>
        <p:txBody>
          <a:bodyPr vert="horz" lIns="100794" tIns="50397" rIns="100794" bIns="5039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1190484"/>
            <a:r>
              <a:rPr lang="ru-RU" sz="2200" b="1" dirty="0" smtClean="0">
                <a:solidFill>
                  <a:srgbClr val="002060"/>
                </a:solidFill>
              </a:rPr>
              <a:t>14 января 2014 </a:t>
            </a:r>
            <a:r>
              <a:rPr lang="ru-RU" sz="2200" b="1" dirty="0">
                <a:solidFill>
                  <a:srgbClr val="002060"/>
                </a:solidFill>
              </a:rPr>
              <a:t>года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4526" y="5441151"/>
            <a:ext cx="10120877" cy="6429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60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r>
              <a:rPr lang="ru-RU" sz="2400" b="1" dirty="0" smtClean="0">
                <a:solidFill>
                  <a:srgbClr val="002060"/>
                </a:solidFill>
              </a:rPr>
              <a:t>Докладчик: Голощапова Татьяна Васильевна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2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44500" y="1279507"/>
            <a:ext cx="9636125" cy="5876943"/>
          </a:xfrm>
        </p:spPr>
        <p:txBody>
          <a:bodyPr/>
          <a:lstStyle/>
          <a:p>
            <a:pPr lvl="0" algn="l">
              <a:buSzPct val="45000"/>
            </a:pPr>
            <a:r>
              <a:rPr lang="ru-RU" b="1" dirty="0" smtClean="0">
                <a:solidFill>
                  <a:srgbClr val="0070C0"/>
                </a:solidFill>
                <a:latin typeface="+mn-lt"/>
              </a:rPr>
              <a:t>1. Знакомиться 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с материалами 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дела </a:t>
            </a:r>
            <a:endParaRPr lang="ru-RU" b="1" dirty="0">
              <a:solidFill>
                <a:srgbClr val="0070C0"/>
              </a:solidFill>
              <a:latin typeface="+mn-lt"/>
            </a:endParaRPr>
          </a:p>
          <a:p>
            <a:pPr lvl="0" algn="l">
              <a:buSzPct val="45000"/>
            </a:pPr>
            <a:r>
              <a:rPr lang="ru-RU" b="1" dirty="0" smtClean="0">
                <a:solidFill>
                  <a:srgbClr val="0070C0"/>
                </a:solidFill>
                <a:latin typeface="+mn-lt"/>
              </a:rPr>
              <a:t>2. Ходатайствовать 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о предоставлении дополнительных материалов, относящихся к предмету 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экспертизы</a:t>
            </a:r>
            <a:endParaRPr lang="ru-RU" b="1" dirty="0">
              <a:solidFill>
                <a:srgbClr val="0070C0"/>
              </a:solidFill>
              <a:latin typeface="+mn-lt"/>
            </a:endParaRPr>
          </a:p>
          <a:p>
            <a:pPr lvl="0" algn="l">
              <a:buSzPct val="45000"/>
            </a:pPr>
            <a:r>
              <a:rPr lang="ru-RU" b="1" dirty="0" smtClean="0">
                <a:solidFill>
                  <a:srgbClr val="0070C0"/>
                </a:solidFill>
                <a:latin typeface="+mn-lt"/>
              </a:rPr>
              <a:t>3. Ходатайствовать 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о привлечении другого 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эксперта</a:t>
            </a:r>
            <a:endParaRPr lang="ru-RU" b="1" dirty="0">
              <a:solidFill>
                <a:srgbClr val="0070C0"/>
              </a:solidFill>
              <a:latin typeface="+mn-lt"/>
            </a:endParaRPr>
          </a:p>
          <a:p>
            <a:pPr lvl="0" algn="l">
              <a:buSzPct val="45000"/>
            </a:pPr>
            <a:r>
              <a:rPr lang="ru-RU" b="1" dirty="0" smtClean="0">
                <a:solidFill>
                  <a:srgbClr val="0070C0"/>
                </a:solidFill>
                <a:latin typeface="+mn-lt"/>
              </a:rPr>
              <a:t>4. Участвовать 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в процессуальных действиях и задавать вопросы, относящиеся к предмету судебной экспертизы</a:t>
            </a:r>
          </a:p>
          <a:p>
            <a:pPr lvl="0" algn="l">
              <a:buSzPct val="45000"/>
            </a:pPr>
            <a:r>
              <a:rPr lang="ru-RU" b="1" dirty="0" smtClean="0">
                <a:solidFill>
                  <a:srgbClr val="0070C0"/>
                </a:solidFill>
                <a:latin typeface="+mn-lt"/>
              </a:rPr>
              <a:t>5. Эксперт 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вправе дать 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заключение</a:t>
            </a:r>
            <a:endParaRPr lang="ru-RU" b="1" dirty="0">
              <a:solidFill>
                <a:srgbClr val="0070C0"/>
              </a:solidFill>
              <a:latin typeface="+mn-lt"/>
            </a:endParaRPr>
          </a:p>
          <a:p>
            <a:pPr lvl="0" algn="l">
              <a:buSzPct val="45000"/>
            </a:pPr>
            <a:r>
              <a:rPr lang="ru-RU" b="1" dirty="0" smtClean="0">
                <a:solidFill>
                  <a:srgbClr val="0070C0"/>
                </a:solidFill>
                <a:latin typeface="+mn-lt"/>
              </a:rPr>
              <a:t>6. Эксперт 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вправе отказаться от дачи 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заключения</a:t>
            </a:r>
            <a:endParaRPr lang="ru-RU" b="1" dirty="0">
              <a:solidFill>
                <a:srgbClr val="0070C0"/>
              </a:solidFill>
              <a:latin typeface="+mn-lt"/>
            </a:endParaRPr>
          </a:p>
          <a:p>
            <a:pPr lvl="0" algn="just">
              <a:buSzPct val="45000"/>
              <a:buFont typeface="StarSymbol"/>
              <a:buChar char="●"/>
            </a:pPr>
            <a:endParaRPr lang="ru-RU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</a:rPr>
              <a:t>Права судебного эксперта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20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10557" y="1331913"/>
            <a:ext cx="9166259" cy="6075362"/>
          </a:xfrm>
        </p:spPr>
        <p:txBody>
          <a:bodyPr/>
          <a:lstStyle/>
          <a:p>
            <a:pPr lvl="0" algn="just">
              <a:spcAft>
                <a:spcPts val="0"/>
              </a:spcAft>
              <a:buSzPct val="45000"/>
            </a:pP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1. 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>Самостоятельно собирать </a:t>
            </a: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доказательства</a:t>
            </a:r>
            <a:endParaRPr lang="ru-RU" sz="3600" b="1" dirty="0">
              <a:solidFill>
                <a:srgbClr val="0070C0"/>
              </a:solidFill>
              <a:latin typeface="+mn-lt"/>
            </a:endParaRPr>
          </a:p>
          <a:p>
            <a:pPr lvl="0" algn="just">
              <a:spcBef>
                <a:spcPts val="1800"/>
              </a:spcBef>
              <a:spcAft>
                <a:spcPts val="0"/>
              </a:spcAft>
              <a:buSzPct val="45000"/>
            </a:pPr>
            <a:r>
              <a:rPr lang="ru-RU" sz="3600" b="1" dirty="0">
                <a:solidFill>
                  <a:srgbClr val="0070C0"/>
                </a:solidFill>
                <a:latin typeface="+mn-lt"/>
              </a:rPr>
              <a:t>2. Вступать в личные контакты с участками процесса</a:t>
            </a:r>
          </a:p>
          <a:p>
            <a:pPr lvl="0" algn="just">
              <a:spcBef>
                <a:spcPts val="1800"/>
              </a:spcBef>
              <a:spcAft>
                <a:spcPts val="0"/>
              </a:spcAft>
              <a:buSzPct val="45000"/>
            </a:pPr>
            <a:r>
              <a:rPr lang="ru-RU" sz="3600" b="1" dirty="0">
                <a:solidFill>
                  <a:srgbClr val="0070C0"/>
                </a:solidFill>
                <a:latin typeface="+mn-lt"/>
              </a:rPr>
              <a:t>3. Разглашать сведения, которые стали ему известны при производстве </a:t>
            </a: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экспертизы</a:t>
            </a:r>
            <a:endParaRPr lang="ru-RU" sz="3600" b="1" dirty="0">
              <a:solidFill>
                <a:srgbClr val="0070C0"/>
              </a:solidFill>
              <a:latin typeface="+mn-lt"/>
            </a:endParaRPr>
          </a:p>
          <a:p>
            <a:pPr lvl="0" algn="just">
              <a:spcBef>
                <a:spcPts val="1800"/>
              </a:spcBef>
              <a:spcAft>
                <a:spcPts val="0"/>
              </a:spcAft>
              <a:buSzPct val="45000"/>
            </a:pPr>
            <a:r>
              <a:rPr lang="ru-RU" sz="3600" b="1" dirty="0">
                <a:solidFill>
                  <a:srgbClr val="0070C0"/>
                </a:solidFill>
                <a:latin typeface="+mn-lt"/>
              </a:rPr>
              <a:t>4.  Давать заведомо ложное </a:t>
            </a: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заключение</a:t>
            </a:r>
            <a:endParaRPr lang="ru-RU" sz="3600" b="1" dirty="0">
              <a:solidFill>
                <a:srgbClr val="0070C0"/>
              </a:solidFill>
              <a:latin typeface="+mn-lt"/>
            </a:endParaRPr>
          </a:p>
          <a:p>
            <a:pPr lvl="0" algn="just">
              <a:spcBef>
                <a:spcPts val="1800"/>
              </a:spcBef>
              <a:spcAft>
                <a:spcPts val="0"/>
              </a:spcAft>
              <a:buSzPct val="45000"/>
            </a:pPr>
            <a:r>
              <a:rPr lang="ru-RU" sz="3600" b="1" dirty="0">
                <a:solidFill>
                  <a:srgbClr val="0070C0"/>
                </a:solidFill>
                <a:latin typeface="+mn-lt"/>
              </a:rPr>
              <a:t>5. Экспертный осмотр является частью </a:t>
            </a: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экспертизы</a:t>
            </a:r>
          </a:p>
          <a:p>
            <a:pPr lvl="0" algn="ctr">
              <a:buSzPct val="45000"/>
            </a:pPr>
            <a:r>
              <a:rPr lang="ru-RU" sz="2400" dirty="0" smtClean="0">
                <a:solidFill>
                  <a:srgbClr val="0070C0"/>
                </a:solidFill>
                <a:latin typeface="+mn-lt"/>
              </a:rPr>
              <a:t>(присутствие </a:t>
            </a:r>
            <a:r>
              <a:rPr lang="ru-RU" sz="2400" dirty="0">
                <a:solidFill>
                  <a:srgbClr val="0070C0"/>
                </a:solidFill>
                <a:latin typeface="+mn-lt"/>
              </a:rPr>
              <a:t>лиц должно быть отражено во вводной части заключения эксперта </a:t>
            </a:r>
            <a:r>
              <a:rPr lang="ru-RU" sz="2400" dirty="0" smtClean="0">
                <a:solidFill>
                  <a:srgbClr val="0070C0"/>
                </a:solidFill>
                <a:latin typeface="+mn-lt"/>
              </a:rPr>
              <a:t>– ст</a:t>
            </a:r>
            <a:r>
              <a:rPr lang="ru-RU" sz="2400" dirty="0">
                <a:solidFill>
                  <a:srgbClr val="0070C0"/>
                </a:solidFill>
                <a:latin typeface="+mn-lt"/>
              </a:rPr>
              <a:t>. 204 УПК РФ, ст. 86 АПК РФ, ст. 84 ГПК РФ</a:t>
            </a:r>
            <a:r>
              <a:rPr lang="ru-RU" sz="2400" dirty="0" smtClean="0">
                <a:solidFill>
                  <a:srgbClr val="0070C0"/>
                </a:solidFill>
                <a:latin typeface="+mn-lt"/>
              </a:rPr>
              <a:t>).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</a:rPr>
              <a:t>Эксперт не в праве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21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764696" y="0"/>
            <a:ext cx="8315928" cy="1143008"/>
          </a:xfrm>
        </p:spPr>
        <p:txBody>
          <a:bodyPr/>
          <a:lstStyle/>
          <a:p>
            <a:r>
              <a:rPr sz="4000" b="1" dirty="0" smtClean="0">
                <a:solidFill>
                  <a:srgbClr val="002060"/>
                </a:solidFill>
              </a:rPr>
              <a:t/>
            </a:r>
            <a:br>
              <a:rPr sz="4000" b="1" dirty="0" smtClean="0">
                <a:solidFill>
                  <a:srgbClr val="002060"/>
                </a:solidFill>
              </a:rPr>
            </a:br>
            <a:r>
              <a:rPr sz="4000" b="1" dirty="0" smtClean="0">
                <a:solidFill>
                  <a:srgbClr val="002060"/>
                </a:solidFill>
              </a:rPr>
              <a:t>Основные негативные аспекты  </a:t>
            </a:r>
            <a:br>
              <a:rPr sz="4000" b="1" dirty="0" smtClean="0">
                <a:solidFill>
                  <a:srgbClr val="002060"/>
                </a:solidFill>
              </a:rPr>
            </a:br>
            <a:r>
              <a:rPr sz="4000" b="1" dirty="0" smtClean="0">
                <a:solidFill>
                  <a:srgbClr val="002060"/>
                </a:solidFill>
              </a:rPr>
              <a:t>судебной экспертизы</a:t>
            </a:r>
            <a:r>
              <a:rPr sz="4000" dirty="0" smtClean="0">
                <a:solidFill>
                  <a:srgbClr val="002060"/>
                </a:solidFill>
              </a:rPr>
              <a:t/>
            </a:r>
            <a:br>
              <a:rPr sz="4000" dirty="0" smtClean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59792" y="1806933"/>
            <a:ext cx="9433048" cy="5429288"/>
          </a:xfrm>
        </p:spPr>
        <p:txBody>
          <a:bodyPr/>
          <a:lstStyle/>
          <a:p>
            <a:pPr marL="342900" indent="-342900" algn="just">
              <a:spcAft>
                <a:spcPts val="1800"/>
              </a:spcAft>
              <a:buAutoNum type="arabicPeriod"/>
            </a:pPr>
            <a:r>
              <a:rPr sz="2800" b="1" dirty="0" smtClean="0"/>
              <a:t>Недостаточная научная обоснованность экспертных заключений (судебные ошибки)</a:t>
            </a:r>
          </a:p>
          <a:p>
            <a:pPr marL="342900" indent="-342900" algn="just">
              <a:spcAft>
                <a:spcPts val="1800"/>
              </a:spcAft>
              <a:buAutoNum type="arabicPeriod"/>
            </a:pPr>
            <a:r>
              <a:rPr sz="2800" b="1" dirty="0" smtClean="0"/>
              <a:t>Слабое нормативно-правовое регулирование судебно-экспертной деятельности</a:t>
            </a:r>
          </a:p>
          <a:p>
            <a:pPr marL="342900" indent="-342900" algn="just">
              <a:spcAft>
                <a:spcPts val="1800"/>
              </a:spcAft>
              <a:buAutoNum type="arabicPeriod"/>
            </a:pPr>
            <a:r>
              <a:rPr sz="2800" b="1" dirty="0" smtClean="0"/>
              <a:t>Низкая профессиональная этика судебных экспертов (</a:t>
            </a:r>
            <a:r>
              <a:rPr sz="2800" b="1" dirty="0" err="1" smtClean="0"/>
              <a:t>беспрестрасность</a:t>
            </a:r>
            <a:r>
              <a:rPr sz="2800" b="1" dirty="0" smtClean="0"/>
              <a:t>, </a:t>
            </a:r>
            <a:r>
              <a:rPr sz="2800" b="1" dirty="0" smtClean="0"/>
              <a:t>личная репутация эксперта и деловая репутация экспертного учреждения, высокий уровень нравственности)</a:t>
            </a:r>
          </a:p>
          <a:p>
            <a:pPr marL="342900" indent="-342900" algn="just">
              <a:spcAft>
                <a:spcPts val="1800"/>
              </a:spcAft>
              <a:buAutoNum type="arabicPeriod"/>
            </a:pPr>
            <a:r>
              <a:rPr sz="2800" b="1" dirty="0" smtClean="0"/>
              <a:t>Отсутствие сертификации наиболее применяемых методов и методик.</a:t>
            </a:r>
          </a:p>
          <a:p>
            <a:pPr algn="just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22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3044825" y="422275"/>
            <a:ext cx="7035800" cy="857250"/>
          </a:xfrm>
        </p:spPr>
        <p:txBody>
          <a:bodyPr/>
          <a:lstStyle/>
          <a:p>
            <a:r>
              <a:rPr sz="3200" b="1" smtClean="0">
                <a:solidFill>
                  <a:srgbClr val="C00000"/>
                </a:solidFill>
              </a:rPr>
              <a:t/>
            </a:r>
            <a:br>
              <a:rPr sz="3200" b="1" smtClean="0">
                <a:solidFill>
                  <a:srgbClr val="C00000"/>
                </a:solidFill>
              </a:rPr>
            </a:br>
            <a:r>
              <a:rPr smtClean="0"/>
              <a:t/>
            </a:r>
            <a:br>
              <a:rPr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1880" y="1619597"/>
            <a:ext cx="78581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Участие оценщика в судопроизводстве</a:t>
            </a:r>
            <a:endParaRPr lang="ru-RU" sz="6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в качестве судебного эксперта</a:t>
            </a:r>
            <a:endParaRPr lang="ru-RU" sz="6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832122" y="-6710"/>
            <a:ext cx="8248502" cy="1262155"/>
          </a:xfrm>
        </p:spPr>
        <p:txBody>
          <a:bodyPr/>
          <a:lstStyle/>
          <a:p>
            <a:r>
              <a:rPr sz="3200" b="1" dirty="0" smtClean="0">
                <a:solidFill>
                  <a:srgbClr val="C00000"/>
                </a:solidFill>
              </a:rPr>
              <a:t>Ф</a:t>
            </a:r>
            <a:r>
              <a:rPr sz="2400" b="1" dirty="0" smtClean="0">
                <a:solidFill>
                  <a:srgbClr val="C00000"/>
                </a:solidFill>
              </a:rPr>
              <a:t>орма </a:t>
            </a:r>
            <a:r>
              <a:rPr sz="2400" b="1" dirty="0" smtClean="0">
                <a:solidFill>
                  <a:srgbClr val="C00000"/>
                </a:solidFill>
              </a:rPr>
              <a:t>документа, который </a:t>
            </a:r>
            <a:r>
              <a:rPr sz="2400" b="1" dirty="0" smtClean="0">
                <a:solidFill>
                  <a:srgbClr val="C00000"/>
                </a:solidFill>
              </a:rPr>
              <a:t>составляется</a:t>
            </a:r>
            <a:br>
              <a:rPr sz="2400" b="1" dirty="0" smtClean="0">
                <a:solidFill>
                  <a:srgbClr val="C00000"/>
                </a:solidFill>
              </a:rPr>
            </a:br>
            <a:r>
              <a:rPr sz="2400" b="1" dirty="0" smtClean="0">
                <a:solidFill>
                  <a:srgbClr val="C00000"/>
                </a:solidFill>
              </a:rPr>
              <a:t>оценщиком </a:t>
            </a:r>
            <a:r>
              <a:rPr sz="2400" b="1" dirty="0" smtClean="0">
                <a:solidFill>
                  <a:srgbClr val="C00000"/>
                </a:solidFill>
              </a:rPr>
              <a:t>при </a:t>
            </a:r>
            <a:r>
              <a:rPr sz="2400" b="1" dirty="0" smtClean="0">
                <a:solidFill>
                  <a:srgbClr val="C00000"/>
                </a:solidFill>
              </a:rPr>
              <a:t>проведении  </a:t>
            </a:r>
            <a:r>
              <a:rPr sz="2400" b="1" dirty="0" smtClean="0">
                <a:solidFill>
                  <a:srgbClr val="C00000"/>
                </a:solidFill>
              </a:rPr>
              <a:t>судебной </a:t>
            </a:r>
            <a:r>
              <a:rPr sz="2400" b="1" dirty="0" smtClean="0">
                <a:solidFill>
                  <a:srgbClr val="C00000"/>
                </a:solidFill>
              </a:rPr>
              <a:t>экспертизы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-1" y="1763613"/>
            <a:ext cx="10080625" cy="464347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sz="6000" b="1" dirty="0" smtClean="0"/>
              <a:t>ОТЧЕТ</a:t>
            </a:r>
          </a:p>
          <a:p>
            <a:pPr algn="ctr">
              <a:lnSpc>
                <a:spcPct val="150000"/>
              </a:lnSpc>
            </a:pPr>
            <a:r>
              <a:rPr sz="4000" b="1" dirty="0" smtClean="0">
                <a:solidFill>
                  <a:srgbClr val="C00000"/>
                </a:solidFill>
              </a:rPr>
              <a:t>или</a:t>
            </a:r>
          </a:p>
          <a:p>
            <a:pPr algn="ctr"/>
            <a:r>
              <a:rPr sz="6000" b="1" dirty="0" smtClean="0"/>
              <a:t>ЗАКЛЮЧЕНИЕ ЭКСПЕРТА</a:t>
            </a:r>
            <a:endParaRPr lang="ru-RU" sz="60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871960" y="-6710"/>
            <a:ext cx="8208665" cy="1262155"/>
          </a:xfrm>
        </p:spPr>
        <p:txBody>
          <a:bodyPr/>
          <a:lstStyle/>
          <a:p>
            <a:r>
              <a:rPr sz="4000" b="1" dirty="0" smtClean="0">
                <a:solidFill>
                  <a:srgbClr val="002060"/>
                </a:solidFill>
              </a:rPr>
              <a:t/>
            </a:r>
            <a:br>
              <a:rPr sz="4000" b="1" dirty="0" smtClean="0">
                <a:solidFill>
                  <a:srgbClr val="002060"/>
                </a:solidFill>
              </a:rPr>
            </a:br>
            <a:r>
              <a:rPr sz="4000" b="1" dirty="0" smtClean="0">
                <a:solidFill>
                  <a:srgbClr val="002060"/>
                </a:solidFill>
              </a:rPr>
              <a:t/>
            </a:r>
            <a:br>
              <a:rPr sz="4000" b="1" dirty="0" smtClean="0">
                <a:solidFill>
                  <a:srgbClr val="002060"/>
                </a:solidFill>
              </a:rPr>
            </a:br>
            <a:r>
              <a:rPr sz="4000" dirty="0" smtClean="0">
                <a:solidFill>
                  <a:srgbClr val="002060"/>
                </a:solidFill>
              </a:rPr>
              <a:t> </a:t>
            </a:r>
            <a:r>
              <a:rPr sz="4000" b="1" dirty="0" smtClean="0">
                <a:solidFill>
                  <a:srgbClr val="002060"/>
                </a:solidFill>
              </a:rPr>
              <a:t>Верно ли утверждение</a:t>
            </a:r>
            <a:r>
              <a:rPr lang="en-US" sz="4000" b="1" dirty="0" smtClean="0">
                <a:solidFill>
                  <a:srgbClr val="002060"/>
                </a:solidFill>
              </a:rPr>
              <a:t>?</a:t>
            </a:r>
            <a:r>
              <a:rPr sz="4000" b="1" dirty="0" smtClean="0">
                <a:solidFill>
                  <a:srgbClr val="002060"/>
                </a:solidFill>
              </a:rPr>
              <a:t> </a:t>
            </a:r>
            <a:r>
              <a:rPr sz="4000" dirty="0" smtClean="0">
                <a:solidFill>
                  <a:srgbClr val="002060"/>
                </a:solidFill>
              </a:rPr>
              <a:t/>
            </a:r>
            <a:br>
              <a:rPr sz="4000" dirty="0" smtClean="0">
                <a:solidFill>
                  <a:srgbClr val="002060"/>
                </a:solidFill>
              </a:rPr>
            </a:br>
            <a:r>
              <a:rPr sz="4000" dirty="0" smtClean="0">
                <a:solidFill>
                  <a:srgbClr val="002060"/>
                </a:solidFill>
              </a:rPr>
              <a:t/>
            </a:r>
            <a:br>
              <a:rPr sz="4000" dirty="0" smtClean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562764" y="2051645"/>
            <a:ext cx="8870036" cy="4643470"/>
          </a:xfrm>
        </p:spPr>
        <p:txBody>
          <a:bodyPr/>
          <a:lstStyle/>
          <a:p>
            <a:pPr algn="ctr"/>
            <a:r>
              <a:rPr sz="3600" b="1" dirty="0" smtClean="0">
                <a:solidFill>
                  <a:srgbClr val="002060"/>
                </a:solidFill>
              </a:rPr>
              <a:t>Специалистами, </a:t>
            </a:r>
            <a:r>
              <a:rPr sz="3600" b="1" dirty="0" smtClean="0">
                <a:solidFill>
                  <a:srgbClr val="002060"/>
                </a:solidFill>
              </a:rPr>
              <a:t>обладающими специальными знаниями в оценочной сфере деятельности, являются только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sz="3600" b="1" dirty="0" smtClean="0">
                <a:solidFill>
                  <a:srgbClr val="002060"/>
                </a:solidFill>
              </a:rPr>
              <a:t>оценщики, действующие в соответствии с Федеральным законом от 29 июля 1998 г. № 135-ФЗ «Об оценочной деятельности в Российской Федерации».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25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9951" y="350813"/>
            <a:ext cx="8280673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4016" y="1267727"/>
            <a:ext cx="99368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Судебная экспертиза — процессуальное действие, состоящее из проведения исследований и дачи заключения экспертом по вопросам, разрешение которых требует специальных знаний в области науки, техники, искусства  или ремесла и которые поставлены перед экспертом судом, судьей, органом дознания, лицом,  производящим дознание, следователем или прокурором в целях установления обстоятельств, подлежащих доказыванию по конкретному делу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Федеральный </a:t>
            </a:r>
            <a:r>
              <a:rPr lang="ru-RU" sz="16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закон «О государственной судебно-экспертной деятельности в Российской Федерации</a:t>
            </a:r>
            <a:r>
              <a:rPr lang="ru-RU" sz="16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br>
              <a:rPr lang="ru-RU" sz="16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№ </a:t>
            </a:r>
            <a:r>
              <a:rPr lang="ru-RU" sz="16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73-ФЗ от 31 мая 2001 г</a:t>
            </a:r>
            <a:r>
              <a:rPr lang="ru-RU" sz="16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.)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057" y="1619597"/>
            <a:ext cx="9771799" cy="507831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endParaRPr lang="ru-RU" sz="3600" b="0" i="0" u="none" strike="noStrike" kern="0" cap="none" spc="0" baseline="0" dirty="0">
              <a:solidFill>
                <a:srgbClr val="0070C0"/>
              </a:solidFill>
              <a:uFillTx/>
              <a:latin typeface="+mj-lt"/>
              <a:ea typeface="Microsoft YaHei" pitchFamily="2"/>
              <a:cs typeface="Mang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Все процессуальные кодексы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указывают только одно основание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для назначения лица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судебным экспертом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 – </a:t>
            </a:r>
            <a:r>
              <a:rPr lang="ru-RU" sz="3600" b="1" i="0" u="none" strike="noStrike" kern="0" cap="none" spc="0" baseline="0" dirty="0">
                <a:solidFill>
                  <a:srgbClr val="FF0000"/>
                </a:solidFill>
                <a:uFillTx/>
                <a:latin typeface="+mj-lt"/>
                <a:ea typeface="Microsoft YaHei" pitchFamily="2"/>
                <a:cs typeface="Mangal" pitchFamily="2"/>
              </a:rPr>
              <a:t>наличие специальных знаний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(ст. 57 УПК РФ,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ст. 85 ГПК РФ,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0" cap="none" spc="0" baseline="0">
                <a:solidFill>
                  <a:srgbClr val="000000"/>
                </a:solidFill>
                <a:uFillTx/>
                <a:latin typeface="Arial Black" pitchFamily="34"/>
              </a:defRPr>
            </a:pPr>
            <a:r>
              <a:rPr lang="ru-RU" sz="3600" b="0" i="0" u="none" strike="noStrike" kern="0" cap="none" spc="0" baseline="0" dirty="0">
                <a:solidFill>
                  <a:srgbClr val="0070C0"/>
                </a:solidFill>
                <a:uFillTx/>
                <a:latin typeface="+mj-lt"/>
                <a:ea typeface="Microsoft YaHei" pitchFamily="2"/>
                <a:cs typeface="Mangal" pitchFamily="2"/>
              </a:rPr>
              <a:t>ст. 55 АПК РФ).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668401" y="49184"/>
            <a:ext cx="8280673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</a:rPr>
              <a:t>Общее основание для назначение судебным экспертом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109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840" y="1847810"/>
            <a:ext cx="8640960" cy="452431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i="0" u="none" strike="noStrike" kern="0" cap="none" spc="0" baseline="0" dirty="0">
                <a:solidFill>
                  <a:srgbClr val="0070C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Требование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i="0" u="none" strike="noStrike" kern="0" cap="none" spc="0" baseline="0" dirty="0">
                <a:solidFill>
                  <a:srgbClr val="0070C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о наличии высшего  образования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i="0" u="none" strike="noStrike" kern="0" cap="none" spc="0" baseline="0" dirty="0">
                <a:solidFill>
                  <a:srgbClr val="0070C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для государственных судебных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i="0" u="none" strike="noStrike" kern="0" cap="none" spc="0" baseline="0" dirty="0">
                <a:solidFill>
                  <a:srgbClr val="0070C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 экспертов содержится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i="0" u="none" strike="noStrike" kern="0" cap="none" spc="0" baseline="0" dirty="0">
                <a:solidFill>
                  <a:srgbClr val="0070C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в ФЗ «О государственной судебно-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i="0" u="none" strike="noStrike" kern="0" cap="none" spc="0" baseline="0" dirty="0">
                <a:solidFill>
                  <a:srgbClr val="0070C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Экспертной  деятельности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i="0" u="none" strike="noStrike" kern="0" cap="none" spc="0" baseline="0" dirty="0">
                <a:solidFill>
                  <a:srgbClr val="0070C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в Российской Федерации»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i="0" u="none" strike="noStrike" kern="0" cap="none" spc="0" baseline="0" dirty="0">
                <a:solidFill>
                  <a:srgbClr val="0070C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(№ 73-ФЗ от </a:t>
            </a:r>
            <a:r>
              <a:rPr lang="ru-RU" sz="3600" i="0" u="none" strike="noStrike" kern="0" cap="none" spc="0" baseline="0" dirty="0" smtClean="0">
                <a:solidFill>
                  <a:srgbClr val="0070C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31.05.2001 г.)</a:t>
            </a:r>
            <a:endParaRPr lang="ru-RU" sz="3600" i="0" u="none" strike="noStrike" kern="0" cap="none" spc="0" baseline="0" dirty="0">
              <a:solidFill>
                <a:srgbClr val="0070C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9952" y="9219"/>
            <a:ext cx="8280673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</a:rPr>
              <a:t>Положение ФЗ №73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5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211263" y="2273300"/>
            <a:ext cx="8869362" cy="3738563"/>
          </a:xfrm>
        </p:spPr>
        <p:txBody>
          <a:bodyPr/>
          <a:lstStyle/>
          <a:p>
            <a:pPr lvl="0" algn="ctr">
              <a:buSzPct val="45000"/>
            </a:pPr>
            <a:r>
              <a:rPr lang="ru-RU" sz="3600" b="1" dirty="0">
                <a:solidFill>
                  <a:srgbClr val="0070C0"/>
                </a:solidFill>
              </a:rPr>
              <a:t>За дачу заведомо ложного заключения </a:t>
            </a:r>
            <a:r>
              <a:rPr lang="ru-RU" sz="3600" b="1" dirty="0" smtClean="0">
                <a:solidFill>
                  <a:srgbClr val="0070C0"/>
                </a:solidFill>
              </a:rPr>
              <a:t>– по ст</a:t>
            </a:r>
            <a:r>
              <a:rPr lang="ru-RU" sz="3600" b="1" dirty="0">
                <a:solidFill>
                  <a:srgbClr val="0070C0"/>
                </a:solidFill>
              </a:rPr>
              <a:t>. 307 УК </a:t>
            </a:r>
            <a:r>
              <a:rPr lang="ru-RU" sz="3600" b="1" dirty="0" smtClean="0">
                <a:solidFill>
                  <a:srgbClr val="0070C0"/>
                </a:solidFill>
              </a:rPr>
              <a:t>РФ</a:t>
            </a:r>
            <a:endParaRPr lang="ru-RU" sz="3600" b="1" dirty="0">
              <a:solidFill>
                <a:srgbClr val="0070C0"/>
              </a:solidFill>
            </a:endParaRPr>
          </a:p>
          <a:p>
            <a:pPr lvl="0" algn="ctr">
              <a:buSzPct val="45000"/>
              <a:buFont typeface="StarSymbol"/>
              <a:buChar char="●"/>
            </a:pPr>
            <a:endParaRPr lang="ru-RU" sz="3600" b="1" dirty="0">
              <a:solidFill>
                <a:srgbClr val="0070C0"/>
              </a:solidFill>
            </a:endParaRPr>
          </a:p>
          <a:p>
            <a:pPr lvl="0" algn="ctr">
              <a:buSzPct val="45000"/>
            </a:pPr>
            <a:r>
              <a:rPr lang="ru-RU" sz="3600" b="1" dirty="0">
                <a:solidFill>
                  <a:srgbClr val="0070C0"/>
                </a:solidFill>
              </a:rPr>
              <a:t>За разглашение данных предварительного расследования </a:t>
            </a:r>
            <a:r>
              <a:rPr lang="ru-RU" sz="3600" b="1" dirty="0" smtClean="0">
                <a:solidFill>
                  <a:srgbClr val="0070C0"/>
                </a:solidFill>
              </a:rPr>
              <a:t>– </a:t>
            </a:r>
            <a:r>
              <a:rPr lang="ru-RU" sz="3600" b="1" dirty="0">
                <a:solidFill>
                  <a:srgbClr val="0070C0"/>
                </a:solidFill>
              </a:rPr>
              <a:t>по ст. 310 УК </a:t>
            </a:r>
            <a:r>
              <a:rPr lang="ru-RU" sz="3600" b="1" dirty="0" smtClean="0">
                <a:solidFill>
                  <a:srgbClr val="0070C0"/>
                </a:solidFill>
              </a:rPr>
              <a:t>РФ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</a:rPr>
              <a:t>Уголовная ответственность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 эксперта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6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71960" y="0"/>
            <a:ext cx="8208664" cy="1187549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Виды судебных экспертиз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2"/>
          </p:nvPr>
        </p:nvSpPr>
        <p:spPr>
          <a:xfrm>
            <a:off x="738063" y="2887692"/>
            <a:ext cx="4265611" cy="4062414"/>
          </a:xfrm>
        </p:spPr>
        <p:txBody>
          <a:bodyPr/>
          <a:lstStyle/>
          <a:p>
            <a:pPr algn="ctr">
              <a:spcAft>
                <a:spcPts val="0"/>
              </a:spcAft>
              <a:buSzPct val="45000"/>
            </a:pPr>
            <a:endParaRPr sz="1800" smtClean="0"/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строительная, 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 бухгалтерская 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патентоведческая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землеустроительная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товароведческая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 экономическая 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 автотехническая 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инженерно-техническая</a:t>
            </a:r>
          </a:p>
          <a:p>
            <a:pPr algn="ctr">
              <a:spcAft>
                <a:spcPts val="0"/>
              </a:spcAft>
              <a:buSzPct val="45000"/>
            </a:pPr>
            <a:r>
              <a:rPr sz="2800" b="1" smtClean="0">
                <a:solidFill>
                  <a:srgbClr val="002060"/>
                </a:solidFill>
              </a:rPr>
              <a:t> и пр. </a:t>
            </a:r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4"/>
          </p:nvPr>
        </p:nvSpPr>
        <p:spPr>
          <a:xfrm>
            <a:off x="5148142" y="2887692"/>
            <a:ext cx="4284658" cy="4062414"/>
          </a:xfrm>
        </p:spPr>
        <p:txBody>
          <a:bodyPr/>
          <a:lstStyle/>
          <a:p>
            <a:pPr algn="ctr"/>
            <a:endParaRPr sz="2000" smtClean="0"/>
          </a:p>
          <a:p>
            <a:pPr algn="ctr">
              <a:spcAft>
                <a:spcPts val="0"/>
              </a:spcAft>
            </a:pPr>
            <a:r>
              <a:rPr sz="2800" b="1" smtClean="0">
                <a:solidFill>
                  <a:srgbClr val="002060"/>
                </a:solidFill>
              </a:rPr>
              <a:t>единоличные, </a:t>
            </a: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</a:rPr>
              <a:t>к</a:t>
            </a:r>
            <a:r>
              <a:rPr sz="2800" b="1" smtClean="0">
                <a:solidFill>
                  <a:srgbClr val="002060"/>
                </a:solidFill>
              </a:rPr>
              <a:t>омиссионные   комплексные  </a:t>
            </a:r>
          </a:p>
          <a:p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978759951"/>
              </p:ext>
            </p:extLst>
          </p:nvPr>
        </p:nvGraphicFramePr>
        <p:xfrm>
          <a:off x="738063" y="1979637"/>
          <a:ext cx="4265611" cy="908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65959348"/>
              </p:ext>
            </p:extLst>
          </p:nvPr>
        </p:nvGraphicFramePr>
        <p:xfrm>
          <a:off x="5148142" y="1979637"/>
          <a:ext cx="4284658" cy="908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7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680104" y="1539698"/>
          <a:ext cx="6720417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1680104" y="1539698"/>
          <a:ext cx="6720417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8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1295896" y="1311228"/>
            <a:ext cx="7562870" cy="1460497"/>
          </a:xfrm>
          <a:solidFill>
            <a:srgbClr val="FFC000"/>
          </a:solidFill>
        </p:spPr>
        <p:txBody>
          <a:bodyPr/>
          <a:lstStyle/>
          <a:p>
            <a:r>
              <a:rPr sz="2000" b="1" smtClean="0"/>
              <a:t>В ЗАВИСИМОСТИ ОТ КАЧЕСТВА ВЫПОЛНЕННОГО ИССЛЕДОВАНИЯ МОГУТ БЫТЬ НАЗНАЧЕНЫ</a:t>
            </a:r>
            <a:endParaRPr lang="ru-RU" sz="2000" b="1" dirty="0"/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693736" y="2799775"/>
            <a:ext cx="4265611" cy="908054"/>
          </a:xfrm>
        </p:spPr>
        <p:txBody>
          <a:bodyPr/>
          <a:lstStyle/>
          <a:p>
            <a:pPr algn="ctr"/>
            <a:r>
              <a:rPr dirty="0" smtClean="0">
                <a:solidFill>
                  <a:srgbClr val="002060"/>
                </a:solidFill>
              </a:rPr>
              <a:t>Дополнительная экспертиза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idx="3"/>
          </p:nvPr>
        </p:nvSpPr>
        <p:spPr>
          <a:xfrm>
            <a:off x="5103815" y="2771725"/>
            <a:ext cx="4284658" cy="908054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dirty="0" smtClean="0">
                <a:solidFill>
                  <a:srgbClr val="002060"/>
                </a:solidFill>
              </a:rPr>
              <a:t>Повторная </a:t>
            </a:r>
          </a:p>
          <a:p>
            <a:pPr algn="ctr">
              <a:spcAft>
                <a:spcPts val="0"/>
              </a:spcAft>
            </a:pPr>
            <a:r>
              <a:rPr dirty="0" smtClean="0">
                <a:solidFill>
                  <a:srgbClr val="002060"/>
                </a:solidFill>
              </a:rPr>
              <a:t>экспертиза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idx="4"/>
          </p:nvPr>
        </p:nvSpPr>
        <p:spPr>
          <a:xfrm>
            <a:off x="5103815" y="3821879"/>
            <a:ext cx="4284658" cy="3630366"/>
          </a:xfrm>
          <a:ln w="76200">
            <a:solidFill>
              <a:srgbClr val="FFC000"/>
            </a:solidFill>
          </a:ln>
        </p:spPr>
        <p:txBody>
          <a:bodyPr/>
          <a:lstStyle/>
          <a:p>
            <a:pPr algn="ctr"/>
            <a:endParaRPr b="1" smtClean="0">
              <a:solidFill>
                <a:srgbClr val="002060"/>
              </a:solidFill>
            </a:endParaRPr>
          </a:p>
          <a:p>
            <a:pPr algn="ctr"/>
            <a:r>
              <a:rPr b="1" smtClean="0">
                <a:solidFill>
                  <a:schemeClr val="tx1"/>
                </a:solidFill>
              </a:rPr>
              <a:t> несогласие с заключением эксперта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99951" y="61187"/>
            <a:ext cx="8280673" cy="1126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idx="2"/>
          </p:nvPr>
        </p:nvSpPr>
        <p:spPr>
          <a:xfrm>
            <a:off x="693736" y="3821879"/>
            <a:ext cx="4265611" cy="3630366"/>
          </a:xfrm>
          <a:ln w="76200">
            <a:solidFill>
              <a:srgbClr val="FFC000"/>
            </a:solidFill>
          </a:ln>
        </p:spPr>
        <p:txBody>
          <a:bodyPr/>
          <a:lstStyle/>
          <a:p>
            <a:pPr algn="ctr"/>
            <a:endParaRPr b="1" smtClean="0"/>
          </a:p>
          <a:p>
            <a:pPr algn="ctr"/>
            <a:r>
              <a:rPr b="1" smtClean="0"/>
              <a:t>недостаточная ясность или неполнота заключения эксперта</a:t>
            </a:r>
            <a:endParaRPr lang="ru-RU" b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-108520" y="533747"/>
            <a:ext cx="21145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Саморегулируемая организация оценщиков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www.srosovet.ru</a:t>
            </a:r>
            <a:endParaRPr lang="ru-RU" sz="1200" dirty="0"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 descr="C:\Users\Ильин МО\Desktop\LOGO_NEW\Снимок экрана 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404" y="0"/>
            <a:ext cx="1439292" cy="6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омер слайда 8"/>
          <p:cNvSpPr>
            <a:spLocks noGrp="1"/>
          </p:cNvSpPr>
          <p:nvPr>
            <p:ph type="sldNum" sz="quarter" idx="8"/>
          </p:nvPr>
        </p:nvSpPr>
        <p:spPr>
          <a:xfrm>
            <a:off x="9060117" y="7217832"/>
            <a:ext cx="948747" cy="341843"/>
          </a:xfrm>
          <a:prstGeom prst="rect">
            <a:avLst/>
          </a:prstGeom>
        </p:spPr>
        <p:txBody>
          <a:bodyPr/>
          <a:lstStyle/>
          <a:p>
            <a:pPr algn="r"/>
            <a:fld id="{C61F9E7C-A18F-43DD-9BA5-13E1C2F5D5C7}" type="slidenum">
              <a:rPr lang="ru-RU" smtClean="0"/>
              <a:pPr algn="r"/>
              <a:t>9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812</TotalTime>
  <Words>1096</Words>
  <Application>Microsoft Office PowerPoint</Application>
  <PresentationFormat>Произвольный</PresentationFormat>
  <Paragraphs>250</Paragraphs>
  <Slides>25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Обычный</vt:lpstr>
      <vt:lpstr>круглый стол   «Оценщик и его роль в судебной экспертизе»</vt:lpstr>
      <vt:lpstr>            Процессуальный  порядок назначения  и проведения экспертизы, составления заключения эксперта  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судебных экспертиз</vt:lpstr>
      <vt:lpstr>Презентация PowerPoint</vt:lpstr>
      <vt:lpstr>В ЗАВИСИМОСТИ ОТ КАЧЕСТВА ВЫПОЛНЕННОГО ИССЛЕДОВАНИЯ МОГУТ БЫТЬ НАЗНАЧЕНЫ</vt:lpstr>
      <vt:lpstr> Процедура назначения  экспертизы </vt:lpstr>
      <vt:lpstr>Презентация PowerPoint</vt:lpstr>
      <vt:lpstr>Презентация PowerPoint</vt:lpstr>
      <vt:lpstr>Исследовательская часть</vt:lpstr>
      <vt:lpstr>Исследовательская часть</vt:lpstr>
      <vt:lpstr>Исследовательская часть</vt:lpstr>
      <vt:lpstr>Выводы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Основные негативные аспекты   судебной экспертизы </vt:lpstr>
      <vt:lpstr>  </vt:lpstr>
      <vt:lpstr>Форма документа, который составляется оценщиком при проведении  судебной экспертизы</vt:lpstr>
      <vt:lpstr>   Верно ли утверждение?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 Ильин</dc:creator>
  <cp:lastModifiedBy>1</cp:lastModifiedBy>
  <cp:revision>73</cp:revision>
  <dcterms:created xsi:type="dcterms:W3CDTF">2013-11-24T16:47:08Z</dcterms:created>
  <dcterms:modified xsi:type="dcterms:W3CDTF">2014-01-13T06:49:50Z</dcterms:modified>
</cp:coreProperties>
</file>